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97" r:id="rId2"/>
    <p:sldMasterId id="2147483708" r:id="rId3"/>
    <p:sldMasterId id="2147483717" r:id="rId4"/>
    <p:sldMasterId id="2147483752" r:id="rId5"/>
    <p:sldMasterId id="2147483764" r:id="rId6"/>
    <p:sldMasterId id="2147483775" r:id="rId7"/>
    <p:sldMasterId id="2147483786" r:id="rId8"/>
    <p:sldMasterId id="2147483798" r:id="rId9"/>
  </p:sldMasterIdLst>
  <p:notesMasterIdLst>
    <p:notesMasterId r:id="rId37"/>
  </p:notesMasterIdLst>
  <p:handoutMasterIdLst>
    <p:handoutMasterId r:id="rId38"/>
  </p:handoutMasterIdLst>
  <p:sldIdLst>
    <p:sldId id="3148" r:id="rId10"/>
    <p:sldId id="427" r:id="rId11"/>
    <p:sldId id="429" r:id="rId12"/>
    <p:sldId id="435" r:id="rId13"/>
    <p:sldId id="437" r:id="rId14"/>
    <p:sldId id="2616" r:id="rId15"/>
    <p:sldId id="3117" r:id="rId16"/>
    <p:sldId id="603" r:id="rId17"/>
    <p:sldId id="2617" r:id="rId18"/>
    <p:sldId id="3118" r:id="rId19"/>
    <p:sldId id="605" r:id="rId20"/>
    <p:sldId id="2618" r:id="rId21"/>
    <p:sldId id="3119" r:id="rId22"/>
    <p:sldId id="607" r:id="rId23"/>
    <p:sldId id="3084" r:id="rId24"/>
    <p:sldId id="2619" r:id="rId25"/>
    <p:sldId id="3114" r:id="rId26"/>
    <p:sldId id="3150" r:id="rId27"/>
    <p:sldId id="3149" r:id="rId28"/>
    <p:sldId id="3151" r:id="rId29"/>
    <p:sldId id="3154" r:id="rId30"/>
    <p:sldId id="3152" r:id="rId31"/>
    <p:sldId id="3153" r:id="rId32"/>
    <p:sldId id="2546" r:id="rId33"/>
    <p:sldId id="2547" r:id="rId34"/>
    <p:sldId id="2621" r:id="rId35"/>
    <p:sldId id="2548" r:id="rId36"/>
  </p:sldIdLst>
  <p:sldSz cx="9144000" cy="5143500" type="screen16x9"/>
  <p:notesSz cx="7104063" cy="10234613"/>
  <p:embeddedFontLs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io Aguiar" initials="RA" lastIdx="1" clrIdx="0">
    <p:extLst>
      <p:ext uri="{19B8F6BF-5375-455C-9EA6-DF929625EA0E}">
        <p15:presenceInfo xmlns:p15="http://schemas.microsoft.com/office/powerpoint/2012/main" userId="86fef4cc378c39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960A"/>
    <a:srgbClr val="FFD243"/>
    <a:srgbClr val="FFEDB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7B8E5-3B00-409F-BBC5-9F3227DF6D1E}" v="3" dt="2023-08-14T14:34:01.036"/>
  </p1510:revLst>
</p1510:revInfo>
</file>

<file path=ppt/tableStyles.xml><?xml version="1.0" encoding="utf-8"?>
<a:tblStyleLst xmlns:a="http://schemas.openxmlformats.org/drawingml/2006/main" def="{18E0EB87-6F86-4DAB-AA45-32A1FB75C8D8}">
  <a:tblStyle styleId="{18E0EB87-6F86-4DAB-AA45-32A1FB75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562" autoAdjust="0"/>
  </p:normalViewPr>
  <p:slideViewPr>
    <p:cSldViewPr snapToGrid="0">
      <p:cViewPr varScale="1">
        <p:scale>
          <a:sx n="105" d="100"/>
          <a:sy n="105" d="100"/>
        </p:scale>
        <p:origin x="1267" y="3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1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5.fntdata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1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io Aguiar" userId="86fef4cc378c3954" providerId="LiveId" clId="{0F17B8E5-3B00-409F-BBC5-9F3227DF6D1E}"/>
    <pc:docChg chg="delSld modSld">
      <pc:chgData name="Rogerio Aguiar" userId="86fef4cc378c3954" providerId="LiveId" clId="{0F17B8E5-3B00-409F-BBC5-9F3227DF6D1E}" dt="2023-08-14T14:29:50.446" v="7" actId="47"/>
      <pc:docMkLst>
        <pc:docMk/>
      </pc:docMkLst>
      <pc:sldChg chg="del">
        <pc:chgData name="Rogerio Aguiar" userId="86fef4cc378c3954" providerId="LiveId" clId="{0F17B8E5-3B00-409F-BBC5-9F3227DF6D1E}" dt="2023-08-14T14:29:08.140" v="1" actId="47"/>
        <pc:sldMkLst>
          <pc:docMk/>
          <pc:sldMk cId="0" sldId="25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1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3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3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4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8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9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9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490602878" sldId="41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43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22523672" sldId="43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804654878" sldId="443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602062916" sldId="44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58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59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014313357" sldId="61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62274917" sldId="246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43331671" sldId="248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761471829" sldId="248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293588326" sldId="2491"/>
        </pc:sldMkLst>
      </pc:sldChg>
      <pc:sldChg chg="del">
        <pc:chgData name="Rogerio Aguiar" userId="86fef4cc378c3954" providerId="LiveId" clId="{0F17B8E5-3B00-409F-BBC5-9F3227DF6D1E}" dt="2023-08-14T14:29:31.023" v="6" actId="47"/>
        <pc:sldMkLst>
          <pc:docMk/>
          <pc:sldMk cId="2077732019" sldId="251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20029580" sldId="251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081342651" sldId="2523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415923611" sldId="252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353923492" sldId="253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365475312" sldId="253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495935232" sldId="2532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13650146" sldId="253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661716704" sldId="253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97021088" sldId="254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123437104" sldId="255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839604142" sldId="255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389787580" sldId="255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51620793" sldId="256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614122782" sldId="256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53975640" sldId="256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299939853" sldId="256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424807406" sldId="256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870870340" sldId="256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052216015" sldId="2569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41388881" sldId="257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88669025" sldId="257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400987354" sldId="257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190283585" sldId="2578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95322748" sldId="258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468455328" sldId="258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20544461" sldId="258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632085899" sldId="258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63826667" sldId="258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250314120" sldId="259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259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067907005" sldId="259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600998931" sldId="259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935292289" sldId="260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611364139" sldId="2622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177673524" sldId="262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535786595" sldId="264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21949931" sldId="264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264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264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598002888" sldId="264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311520442" sldId="265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940418539" sldId="265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20756868" sldId="265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997404853" sldId="2659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281851117" sldId="309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281334424" sldId="311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211350125" sldId="311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146017813" sldId="311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327372280" sldId="3123"/>
        </pc:sldMkLst>
      </pc:sldChg>
      <pc:sldChg chg="del">
        <pc:chgData name="Rogerio Aguiar" userId="86fef4cc378c3954" providerId="LiveId" clId="{0F17B8E5-3B00-409F-BBC5-9F3227DF6D1E}" dt="2023-08-14T14:29:26.205" v="5" actId="47"/>
        <pc:sldMkLst>
          <pc:docMk/>
          <pc:sldMk cId="978737039" sldId="312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022436483" sldId="313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057351979" sldId="313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170136863" sldId="313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11295353" sldId="313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403136158" sldId="313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26388802" sldId="313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703100179" sldId="3138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15699625" sldId="314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25553204" sldId="3141"/>
        </pc:sldMkLst>
      </pc:sldChg>
      <pc:sldChg chg="del">
        <pc:chgData name="Rogerio Aguiar" userId="86fef4cc378c3954" providerId="LiveId" clId="{0F17B8E5-3B00-409F-BBC5-9F3227DF6D1E}" dt="2023-08-14T14:29:22.817" v="4" actId="47"/>
        <pc:sldMkLst>
          <pc:docMk/>
          <pc:sldMk cId="2277447795" sldId="3147"/>
        </pc:sldMkLst>
      </pc:sldChg>
      <pc:sldChg chg="modSp mod">
        <pc:chgData name="Rogerio Aguiar" userId="86fef4cc378c3954" providerId="LiveId" clId="{0F17B8E5-3B00-409F-BBC5-9F3227DF6D1E}" dt="2023-08-14T14:29:11.212" v="3" actId="20577"/>
        <pc:sldMkLst>
          <pc:docMk/>
          <pc:sldMk cId="0" sldId="3148"/>
        </pc:sldMkLst>
        <pc:spChg chg="mod">
          <ac:chgData name="Rogerio Aguiar" userId="86fef4cc378c3954" providerId="LiveId" clId="{0F17B8E5-3B00-409F-BBC5-9F3227DF6D1E}" dt="2023-08-14T14:29:11.212" v="3" actId="20577"/>
          <ac:spMkLst>
            <pc:docMk/>
            <pc:sldMk cId="0" sldId="3148"/>
            <ac:spMk id="12" creationId="{EB02B1E5-D423-487D-A55F-B7BB2F3597D2}"/>
          </ac:spMkLst>
        </pc:spChg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4204683309" sldId="3148"/>
        </pc:sldMkLst>
      </pc:sldChg>
      <pc:sldMasterChg chg="delSldLayout">
        <pc:chgData name="Rogerio Aguiar" userId="86fef4cc378c3954" providerId="LiveId" clId="{0F17B8E5-3B00-409F-BBC5-9F3227DF6D1E}" dt="2023-08-14T14:29:50.446" v="7" actId="47"/>
        <pc:sldMasterMkLst>
          <pc:docMk/>
          <pc:sldMasterMk cId="2287710059" sldId="2147483666"/>
        </pc:sldMasterMkLst>
        <pc:sldLayoutChg chg="del">
          <pc:chgData name="Rogerio Aguiar" userId="86fef4cc378c3954" providerId="LiveId" clId="{0F17B8E5-3B00-409F-BBC5-9F3227DF6D1E}" dt="2023-08-14T14:26:24.412" v="0" actId="47"/>
          <pc:sldLayoutMkLst>
            <pc:docMk/>
            <pc:sldMasterMk cId="2287710059" sldId="2147483666"/>
            <pc:sldLayoutMk cId="3294143489" sldId="2147483679"/>
          </pc:sldLayoutMkLst>
        </pc:sldLayoutChg>
        <pc:sldLayoutChg chg="del">
          <pc:chgData name="Rogerio Aguiar" userId="86fef4cc378c3954" providerId="LiveId" clId="{0F17B8E5-3B00-409F-BBC5-9F3227DF6D1E}" dt="2023-08-14T14:29:50.446" v="7" actId="47"/>
          <pc:sldLayoutMkLst>
            <pc:docMk/>
            <pc:sldMasterMk cId="2287710059" sldId="2147483666"/>
            <pc:sldLayoutMk cId="805133202" sldId="2147483682"/>
          </pc:sldLayoutMkLst>
        </pc:sldLayoutChg>
        <pc:sldLayoutChg chg="del">
          <pc:chgData name="Rogerio Aguiar" userId="86fef4cc378c3954" providerId="LiveId" clId="{0F17B8E5-3B00-409F-BBC5-9F3227DF6D1E}" dt="2023-08-14T14:29:50.446" v="7" actId="47"/>
          <pc:sldLayoutMkLst>
            <pc:docMk/>
            <pc:sldMasterMk cId="2287710059" sldId="2147483666"/>
            <pc:sldLayoutMk cId="2859022099" sldId="2147483797"/>
          </pc:sldLayoutMkLst>
        </pc:sldLayoutChg>
      </pc:sldMasterChg>
    </pc:docChg>
  </pc:docChgLst>
  <pc:docChgLst>
    <pc:chgData name="Rogerio Aguiar" userId="86fef4cc378c3954" providerId="LiveId" clId="{0462AF1D-AE35-48FB-BE9E-BE08615C7197}"/>
    <pc:docChg chg="undo custSel addSld delSld modSld">
      <pc:chgData name="Rogerio Aguiar" userId="86fef4cc378c3954" providerId="LiveId" clId="{0462AF1D-AE35-48FB-BE9E-BE08615C7197}" dt="2023-08-11T20:55:31.123" v="565" actId="20577"/>
      <pc:docMkLst>
        <pc:docMk/>
      </pc:docMkLst>
      <pc:sldChg chg="addSp delSp modSp mod">
        <pc:chgData name="Rogerio Aguiar" userId="86fef4cc378c3954" providerId="LiveId" clId="{0462AF1D-AE35-48FB-BE9E-BE08615C7197}" dt="2023-08-11T19:45:46.292" v="241" actId="1076"/>
        <pc:sldMkLst>
          <pc:docMk/>
          <pc:sldMk cId="0" sldId="307"/>
        </pc:sldMkLst>
        <pc:spChg chg="add mod">
          <ac:chgData name="Rogerio Aguiar" userId="86fef4cc378c3954" providerId="LiveId" clId="{0462AF1D-AE35-48FB-BE9E-BE08615C7197}" dt="2023-08-11T19:45:34.503" v="234" actId="1076"/>
          <ac:spMkLst>
            <pc:docMk/>
            <pc:sldMk cId="0" sldId="307"/>
            <ac:spMk id="4" creationId="{4F5E38DE-2DAF-B826-859E-2D77A4649B38}"/>
          </ac:spMkLst>
        </pc:spChg>
        <pc:grpChg chg="mod">
          <ac:chgData name="Rogerio Aguiar" userId="86fef4cc378c3954" providerId="LiveId" clId="{0462AF1D-AE35-48FB-BE9E-BE08615C7197}" dt="2023-08-11T19:45:42.984" v="239" actId="1076"/>
          <ac:grpSpMkLst>
            <pc:docMk/>
            <pc:sldMk cId="0" sldId="307"/>
            <ac:grpSpMk id="6" creationId="{7DCB430C-EB5D-14B6-1F5F-FB21793F5714}"/>
          </ac:grpSpMkLst>
        </pc:grpChg>
        <pc:picChg chg="mod">
          <ac:chgData name="Rogerio Aguiar" userId="86fef4cc378c3954" providerId="LiveId" clId="{0462AF1D-AE35-48FB-BE9E-BE08615C7197}" dt="2023-08-11T19:45:46.292" v="241" actId="1076"/>
          <ac:picMkLst>
            <pc:docMk/>
            <pc:sldMk cId="0" sldId="307"/>
            <ac:picMk id="8" creationId="{3CE72200-67D1-4BDC-B1CC-A06462072921}"/>
          </ac:picMkLst>
        </pc:picChg>
        <pc:picChg chg="mod">
          <ac:chgData name="Rogerio Aguiar" userId="86fef4cc378c3954" providerId="LiveId" clId="{0462AF1D-AE35-48FB-BE9E-BE08615C7197}" dt="2023-08-11T19:45:39.228" v="237" actId="1076"/>
          <ac:picMkLst>
            <pc:docMk/>
            <pc:sldMk cId="0" sldId="307"/>
            <ac:picMk id="9" creationId="{5BC950DB-DB70-4AEE-B9A9-089457B7C133}"/>
          </ac:picMkLst>
        </pc:picChg>
        <pc:picChg chg="mod">
          <ac:chgData name="Rogerio Aguiar" userId="86fef4cc378c3954" providerId="LiveId" clId="{0462AF1D-AE35-48FB-BE9E-BE08615C7197}" dt="2023-08-11T19:45:41.291" v="238" actId="1076"/>
          <ac:picMkLst>
            <pc:docMk/>
            <pc:sldMk cId="0" sldId="307"/>
            <ac:picMk id="10" creationId="{3CC766A3-E04B-427F-BB2C-4FB685BB7AB6}"/>
          </ac:picMkLst>
        </pc:picChg>
        <pc:picChg chg="add mod">
          <ac:chgData name="Rogerio Aguiar" userId="86fef4cc378c3954" providerId="LiveId" clId="{0462AF1D-AE35-48FB-BE9E-BE08615C7197}" dt="2023-08-11T19:45:20.710" v="231" actId="1076"/>
          <ac:picMkLst>
            <pc:docMk/>
            <pc:sldMk cId="0" sldId="307"/>
            <ac:picMk id="1026" creationId="{36D3B965-D1AA-883A-CD94-387B1F345809}"/>
          </ac:picMkLst>
        </pc:picChg>
        <pc:picChg chg="del mod">
          <ac:chgData name="Rogerio Aguiar" userId="86fef4cc378c3954" providerId="LiveId" clId="{0462AF1D-AE35-48FB-BE9E-BE08615C7197}" dt="2023-08-11T19:45:17.886" v="230" actId="478"/>
          <ac:picMkLst>
            <pc:docMk/>
            <pc:sldMk cId="0" sldId="307"/>
            <ac:picMk id="20485" creationId="{34EF3983-C16A-4320-BD6F-C303389B5F7D}"/>
          </ac:picMkLst>
        </pc:picChg>
        <pc:picChg chg="mod">
          <ac:chgData name="Rogerio Aguiar" userId="86fef4cc378c3954" providerId="LiveId" clId="{0462AF1D-AE35-48FB-BE9E-BE08615C7197}" dt="2023-08-11T19:45:36.281" v="235" actId="1076"/>
          <ac:picMkLst>
            <pc:docMk/>
            <pc:sldMk cId="0" sldId="307"/>
            <ac:picMk id="20488" creationId="{C27AE6AE-6BC0-4393-89E9-C71D19FBF9FB}"/>
          </ac:picMkLst>
        </pc:picChg>
        <pc:picChg chg="mod">
          <ac:chgData name="Rogerio Aguiar" userId="86fef4cc378c3954" providerId="LiveId" clId="{0462AF1D-AE35-48FB-BE9E-BE08615C7197}" dt="2023-08-11T19:45:37.752" v="236" actId="1076"/>
          <ac:picMkLst>
            <pc:docMk/>
            <pc:sldMk cId="0" sldId="307"/>
            <ac:picMk id="20489" creationId="{2977964E-54F9-493C-8D65-A9F435B8698F}"/>
          </ac:picMkLst>
        </pc:picChg>
      </pc:sldChg>
      <pc:sldChg chg="addSp delSp modSp mod">
        <pc:chgData name="Rogerio Aguiar" userId="86fef4cc378c3954" providerId="LiveId" clId="{0462AF1D-AE35-48FB-BE9E-BE08615C7197}" dt="2023-08-11T20:32:21.663" v="396" actId="1036"/>
        <pc:sldMkLst>
          <pc:docMk/>
          <pc:sldMk cId="0" sldId="314"/>
        </pc:sldMkLst>
        <pc:spChg chg="del mod">
          <ac:chgData name="Rogerio Aguiar" userId="86fef4cc378c3954" providerId="LiveId" clId="{0462AF1D-AE35-48FB-BE9E-BE08615C7197}" dt="2023-08-11T20:26:15.334" v="365" actId="478"/>
          <ac:spMkLst>
            <pc:docMk/>
            <pc:sldMk cId="0" sldId="314"/>
            <ac:spMk id="10" creationId="{D36131DF-B1A7-48FD-BC57-6B781CE6BFF7}"/>
          </ac:spMkLst>
        </pc:spChg>
        <pc:spChg chg="del">
          <ac:chgData name="Rogerio Aguiar" userId="86fef4cc378c3954" providerId="LiveId" clId="{0462AF1D-AE35-48FB-BE9E-BE08615C7197}" dt="2023-08-11T20:25:57.322" v="357" actId="478"/>
          <ac:spMkLst>
            <pc:docMk/>
            <pc:sldMk cId="0" sldId="314"/>
            <ac:spMk id="11" creationId="{03A2F214-CF0E-4D50-AA5E-AB528A523ED5}"/>
          </ac:spMkLst>
        </pc:spChg>
        <pc:spChg chg="mod">
          <ac:chgData name="Rogerio Aguiar" userId="86fef4cc378c3954" providerId="LiveId" clId="{0462AF1D-AE35-48FB-BE9E-BE08615C7197}" dt="2023-08-11T20:26:21.293" v="366" actId="20577"/>
          <ac:spMkLst>
            <pc:docMk/>
            <pc:sldMk cId="0" sldId="314"/>
            <ac:spMk id="24581" creationId="{923BF8A0-20CC-4775-9EA5-92C902A9AB6C}"/>
          </ac:spMkLst>
        </pc:spChg>
        <pc:graphicFrameChg chg="del">
          <ac:chgData name="Rogerio Aguiar" userId="86fef4cc378c3954" providerId="LiveId" clId="{0462AF1D-AE35-48FB-BE9E-BE08615C7197}" dt="2023-08-11T20:23:03.553" v="348" actId="478"/>
          <ac:graphicFrameMkLst>
            <pc:docMk/>
            <pc:sldMk cId="0" sldId="314"/>
            <ac:graphicFrameMk id="8" creationId="{2DCFE17E-B564-48E3-98A4-ACF30CB55D1B}"/>
          </ac:graphicFrameMkLst>
        </pc:graphicFrameChg>
        <pc:graphicFrameChg chg="mod modGraphic">
          <ac:chgData name="Rogerio Aguiar" userId="86fef4cc378c3954" providerId="LiveId" clId="{0462AF1D-AE35-48FB-BE9E-BE08615C7197}" dt="2023-08-11T20:32:21.663" v="396" actId="1036"/>
          <ac:graphicFrameMkLst>
            <pc:docMk/>
            <pc:sldMk cId="0" sldId="314"/>
            <ac:graphicFrameMk id="200711" creationId="{0A09A38A-0DE4-43C5-BF0C-25F1B6ACDA39}"/>
          </ac:graphicFrameMkLst>
        </pc:graphicFrameChg>
        <pc:graphicFrameChg chg="del">
          <ac:chgData name="Rogerio Aguiar" userId="86fef4cc378c3954" providerId="LiveId" clId="{0462AF1D-AE35-48FB-BE9E-BE08615C7197}" dt="2023-08-11T19:58:16.166" v="328" actId="478"/>
          <ac:graphicFrameMkLst>
            <pc:docMk/>
            <pc:sldMk cId="0" sldId="314"/>
            <ac:graphicFrameMk id="200725" creationId="{3076D687-C75F-49C4-B0C8-F363486F7085}"/>
          </ac:graphicFrameMkLst>
        </pc:graphicFrameChg>
        <pc:picChg chg="add del mod">
          <ac:chgData name="Rogerio Aguiar" userId="86fef4cc378c3954" providerId="LiveId" clId="{0462AF1D-AE35-48FB-BE9E-BE08615C7197}" dt="2023-08-11T20:32:21.663" v="396" actId="1036"/>
          <ac:picMkLst>
            <pc:docMk/>
            <pc:sldMk cId="0" sldId="314"/>
            <ac:picMk id="5" creationId="{E17FFC11-4C72-1277-371F-A6C1DD98208F}"/>
          </ac:picMkLst>
        </pc:picChg>
        <pc:picChg chg="add del mod">
          <ac:chgData name="Rogerio Aguiar" userId="86fef4cc378c3954" providerId="LiveId" clId="{0462AF1D-AE35-48FB-BE9E-BE08615C7197}" dt="2023-08-11T20:26:46.885" v="368" actId="478"/>
          <ac:picMkLst>
            <pc:docMk/>
            <pc:sldMk cId="0" sldId="314"/>
            <ac:picMk id="7" creationId="{75C7B101-1774-5F5C-0909-DEFC66B5D629}"/>
          </ac:picMkLst>
        </pc:picChg>
        <pc:picChg chg="add mod">
          <ac:chgData name="Rogerio Aguiar" userId="86fef4cc378c3954" providerId="LiveId" clId="{0462AF1D-AE35-48FB-BE9E-BE08615C7197}" dt="2023-08-11T20:32:21.663" v="396" actId="1036"/>
          <ac:picMkLst>
            <pc:docMk/>
            <pc:sldMk cId="0" sldId="314"/>
            <ac:picMk id="12" creationId="{1EF87D52-AF01-8B9B-2978-3AFA356BEA2A}"/>
          </ac:picMkLst>
        </pc:picChg>
      </pc:sldChg>
      <pc:sldChg chg="addSp modSp mod">
        <pc:chgData name="Rogerio Aguiar" userId="86fef4cc378c3954" providerId="LiveId" clId="{0462AF1D-AE35-48FB-BE9E-BE08615C7197}" dt="2023-08-11T19:56:52.363" v="327" actId="1076"/>
        <pc:sldMkLst>
          <pc:docMk/>
          <pc:sldMk cId="0" sldId="589"/>
        </pc:sldMkLst>
        <pc:spChg chg="add mod">
          <ac:chgData name="Rogerio Aguiar" userId="86fef4cc378c3954" providerId="LiveId" clId="{0462AF1D-AE35-48FB-BE9E-BE08615C7197}" dt="2023-08-11T19:56:52.363" v="327" actId="1076"/>
          <ac:spMkLst>
            <pc:docMk/>
            <pc:sldMk cId="0" sldId="589"/>
            <ac:spMk id="3" creationId="{D90B7D0A-E676-0FC1-9364-4D72E3225FF2}"/>
          </ac:spMkLst>
        </pc:spChg>
        <pc:spChg chg="add mod">
          <ac:chgData name="Rogerio Aguiar" userId="86fef4cc378c3954" providerId="LiveId" clId="{0462AF1D-AE35-48FB-BE9E-BE08615C7197}" dt="2023-08-11T19:56:44.141" v="325" actId="1076"/>
          <ac:spMkLst>
            <pc:docMk/>
            <pc:sldMk cId="0" sldId="589"/>
            <ac:spMk id="4" creationId="{A67228E3-A979-0372-1662-73E3F7AE55DA}"/>
          </ac:spMkLst>
        </pc:spChg>
        <pc:spChg chg="mod">
          <ac:chgData name="Rogerio Aguiar" userId="86fef4cc378c3954" providerId="LiveId" clId="{0462AF1D-AE35-48FB-BE9E-BE08615C7197}" dt="2023-08-11T19:56:41.139" v="324" actId="1076"/>
          <ac:spMkLst>
            <pc:docMk/>
            <pc:sldMk cId="0" sldId="589"/>
            <ac:spMk id="12" creationId="{58EC2439-853A-47BF-89BB-3F48A5CBCDEF}"/>
          </ac:spMkLst>
        </pc:spChg>
        <pc:picChg chg="mod">
          <ac:chgData name="Rogerio Aguiar" userId="86fef4cc378c3954" providerId="LiveId" clId="{0462AF1D-AE35-48FB-BE9E-BE08615C7197}" dt="2023-08-11T19:56:20.816" v="320" actId="1076"/>
          <ac:picMkLst>
            <pc:docMk/>
            <pc:sldMk cId="0" sldId="589"/>
            <ac:picMk id="1026" creationId="{3BEA1AAC-4857-4AE1-AE29-B4274007BB1A}"/>
          </ac:picMkLst>
        </pc:picChg>
      </pc:sldChg>
      <pc:sldChg chg="delSp modSp mod">
        <pc:chgData name="Rogerio Aguiar" userId="86fef4cc378c3954" providerId="LiveId" clId="{0462AF1D-AE35-48FB-BE9E-BE08615C7197}" dt="2023-07-24T11:45:34.724" v="224" actId="1076"/>
        <pc:sldMkLst>
          <pc:docMk/>
          <pc:sldMk cId="2443331671" sldId="2480"/>
        </pc:sldMkLst>
        <pc:spChg chg="mod">
          <ac:chgData name="Rogerio Aguiar" userId="86fef4cc378c3954" providerId="LiveId" clId="{0462AF1D-AE35-48FB-BE9E-BE08615C7197}" dt="2023-07-24T11:40:05.420" v="207" actId="6549"/>
          <ac:spMkLst>
            <pc:docMk/>
            <pc:sldMk cId="2443331671" sldId="2480"/>
            <ac:spMk id="2" creationId="{9B201942-AFC0-47CF-9511-6B6F1AEB8055}"/>
          </ac:spMkLst>
        </pc:spChg>
        <pc:spChg chg="mod">
          <ac:chgData name="Rogerio Aguiar" userId="86fef4cc378c3954" providerId="LiveId" clId="{0462AF1D-AE35-48FB-BE9E-BE08615C7197}" dt="2023-07-24T11:45:34.724" v="224" actId="1076"/>
          <ac:spMkLst>
            <pc:docMk/>
            <pc:sldMk cId="2443331671" sldId="2480"/>
            <ac:spMk id="6" creationId="{77B854A7-2AD0-49F1-8763-E137B46A153F}"/>
          </ac:spMkLst>
        </pc:spChg>
        <pc:spChg chg="mod">
          <ac:chgData name="Rogerio Aguiar" userId="86fef4cc378c3954" providerId="LiveId" clId="{0462AF1D-AE35-48FB-BE9E-BE08615C7197}" dt="2023-07-24T11:40:24.244" v="210" actId="1076"/>
          <ac:spMkLst>
            <pc:docMk/>
            <pc:sldMk cId="2443331671" sldId="2480"/>
            <ac:spMk id="7" creationId="{9F6AC51F-530D-4ED2-AC12-475D9FFF9897}"/>
          </ac:spMkLst>
        </pc:spChg>
        <pc:spChg chg="mod">
          <ac:chgData name="Rogerio Aguiar" userId="86fef4cc378c3954" providerId="LiveId" clId="{0462AF1D-AE35-48FB-BE9E-BE08615C7197}" dt="2023-07-24T11:44:13.635" v="217" actId="403"/>
          <ac:spMkLst>
            <pc:docMk/>
            <pc:sldMk cId="2443331671" sldId="2480"/>
            <ac:spMk id="10" creationId="{BD184C14-5592-2DAF-EEF0-2A9A4CC0ABEE}"/>
          </ac:spMkLst>
        </pc:spChg>
        <pc:spChg chg="mod">
          <ac:chgData name="Rogerio Aguiar" userId="86fef4cc378c3954" providerId="LiveId" clId="{0462AF1D-AE35-48FB-BE9E-BE08615C7197}" dt="2023-07-24T11:44:19.806" v="219" actId="14100"/>
          <ac:spMkLst>
            <pc:docMk/>
            <pc:sldMk cId="2443331671" sldId="2480"/>
            <ac:spMk id="12" creationId="{DF7D1C73-8F3D-16C4-0CA1-A12CFB10F864}"/>
          </ac:spMkLst>
        </pc:spChg>
        <pc:spChg chg="del mod">
          <ac:chgData name="Rogerio Aguiar" userId="86fef4cc378c3954" providerId="LiveId" clId="{0462AF1D-AE35-48FB-BE9E-BE08615C7197}" dt="2023-07-24T11:45:29.266" v="223" actId="478"/>
          <ac:spMkLst>
            <pc:docMk/>
            <pc:sldMk cId="2443331671" sldId="2480"/>
            <ac:spMk id="17" creationId="{7752C9E7-40BB-4032-BC6B-AFE9E31C77C7}"/>
          </ac:spMkLst>
        </pc:spChg>
        <pc:picChg chg="del mod">
          <ac:chgData name="Rogerio Aguiar" userId="86fef4cc378c3954" providerId="LiveId" clId="{0462AF1D-AE35-48FB-BE9E-BE08615C7197}" dt="2023-07-24T11:39:47.326" v="188" actId="478"/>
          <ac:picMkLst>
            <pc:docMk/>
            <pc:sldMk cId="2443331671" sldId="2480"/>
            <ac:picMk id="3" creationId="{D63F9DEA-56CE-4DA4-BC81-1A47751910C2}"/>
          </ac:picMkLst>
        </pc:picChg>
        <pc:picChg chg="del">
          <ac:chgData name="Rogerio Aguiar" userId="86fef4cc378c3954" providerId="LiveId" clId="{0462AF1D-AE35-48FB-BE9E-BE08615C7197}" dt="2023-07-24T11:39:46.529" v="186" actId="478"/>
          <ac:picMkLst>
            <pc:docMk/>
            <pc:sldMk cId="2443331671" sldId="2480"/>
            <ac:picMk id="4" creationId="{5B5E1F31-FDFD-4A94-9E19-CCE2E90D5C19}"/>
          </ac:picMkLst>
        </pc:picChg>
        <pc:picChg chg="del">
          <ac:chgData name="Rogerio Aguiar" userId="86fef4cc378c3954" providerId="LiveId" clId="{0462AF1D-AE35-48FB-BE9E-BE08615C7197}" dt="2023-07-24T11:39:42.193" v="185" actId="478"/>
          <ac:picMkLst>
            <pc:docMk/>
            <pc:sldMk cId="2443331671" sldId="2480"/>
            <ac:picMk id="5" creationId="{AE771E9A-4D26-4891-9E6C-E75D3EF8614C}"/>
          </ac:picMkLst>
        </pc:picChg>
        <pc:picChg chg="del">
          <ac:chgData name="Rogerio Aguiar" userId="86fef4cc378c3954" providerId="LiveId" clId="{0462AF1D-AE35-48FB-BE9E-BE08615C7197}" dt="2023-07-24T11:41:01.353" v="213" actId="478"/>
          <ac:picMkLst>
            <pc:docMk/>
            <pc:sldMk cId="2443331671" sldId="2480"/>
            <ac:picMk id="13" creationId="{353E5C35-B653-4AE4-B4EE-3304B7A57871}"/>
          </ac:picMkLst>
        </pc:picChg>
        <pc:cxnChg chg="del">
          <ac:chgData name="Rogerio Aguiar" userId="86fef4cc378c3954" providerId="LiveId" clId="{0462AF1D-AE35-48FB-BE9E-BE08615C7197}" dt="2023-07-24T11:44:16.406" v="218" actId="478"/>
          <ac:cxnSpMkLst>
            <pc:docMk/>
            <pc:sldMk cId="2443331671" sldId="2480"/>
            <ac:cxnSpMk id="8" creationId="{1BF75326-BD27-47CC-AAEA-7A84A5B77241}"/>
          </ac:cxnSpMkLst>
        </pc:cxnChg>
      </pc:sldChg>
      <pc:sldChg chg="modSp">
        <pc:chgData name="Rogerio Aguiar" userId="86fef4cc378c3954" providerId="LiveId" clId="{0462AF1D-AE35-48FB-BE9E-BE08615C7197}" dt="2023-08-11T19:55:41.090" v="318" actId="20577"/>
        <pc:sldMkLst>
          <pc:docMk/>
          <pc:sldMk cId="2761471829" sldId="2481"/>
        </pc:sldMkLst>
        <pc:graphicFrameChg chg="mod">
          <ac:chgData name="Rogerio Aguiar" userId="86fef4cc378c3954" providerId="LiveId" clId="{0462AF1D-AE35-48FB-BE9E-BE08615C7197}" dt="2023-08-11T19:55:41.090" v="318" actId="20577"/>
          <ac:graphicFrameMkLst>
            <pc:docMk/>
            <pc:sldMk cId="2761471829" sldId="2481"/>
            <ac:graphicFrameMk id="4" creationId="{653A1129-FD5B-4CE7-A795-734354708CA8}"/>
          </ac:graphicFrameMkLst>
        </pc:graphicFrameChg>
      </pc:sldChg>
      <pc:sldChg chg="modSp mod">
        <pc:chgData name="Rogerio Aguiar" userId="86fef4cc378c3954" providerId="LiveId" clId="{0462AF1D-AE35-48FB-BE9E-BE08615C7197}" dt="2023-08-11T20:54:03.879" v="533" actId="1076"/>
        <pc:sldMkLst>
          <pc:docMk/>
          <pc:sldMk cId="497021088" sldId="2545"/>
        </pc:sldMkLst>
        <pc:spChg chg="mod">
          <ac:chgData name="Rogerio Aguiar" userId="86fef4cc378c3954" providerId="LiveId" clId="{0462AF1D-AE35-48FB-BE9E-BE08615C7197}" dt="2023-08-11T20:53:53.968" v="530" actId="1076"/>
          <ac:spMkLst>
            <pc:docMk/>
            <pc:sldMk cId="497021088" sldId="2545"/>
            <ac:spMk id="8" creationId="{00000000-0000-0000-0000-000000000000}"/>
          </ac:spMkLst>
        </pc:spChg>
        <pc:spChg chg="mod">
          <ac:chgData name="Rogerio Aguiar" userId="86fef4cc378c3954" providerId="LiveId" clId="{0462AF1D-AE35-48FB-BE9E-BE08615C7197}" dt="2023-08-11T20:54:03.879" v="533" actId="1076"/>
          <ac:spMkLst>
            <pc:docMk/>
            <pc:sldMk cId="497021088" sldId="2545"/>
            <ac:spMk id="18" creationId="{686A0C3F-BC32-47FA-A739-5108BA2E188B}"/>
          </ac:spMkLst>
        </pc:spChg>
        <pc:graphicFrameChg chg="mod">
          <ac:chgData name="Rogerio Aguiar" userId="86fef4cc378c3954" providerId="LiveId" clId="{0462AF1D-AE35-48FB-BE9E-BE08615C7197}" dt="2023-08-11T20:53:46.827" v="528" actId="1076"/>
          <ac:graphicFrameMkLst>
            <pc:docMk/>
            <pc:sldMk cId="497021088" sldId="2545"/>
            <ac:graphicFrameMk id="6" creationId="{CE68EE09-D49E-4254-A23E-5D3B6E58CEA2}"/>
          </ac:graphicFrameMkLst>
        </pc:graphicFrameChg>
        <pc:graphicFrameChg chg="mod">
          <ac:chgData name="Rogerio Aguiar" userId="86fef4cc378c3954" providerId="LiveId" clId="{0462AF1D-AE35-48FB-BE9E-BE08615C7197}" dt="2023-08-11T20:53:42.313" v="527" actId="1076"/>
          <ac:graphicFrameMkLst>
            <pc:docMk/>
            <pc:sldMk cId="497021088" sldId="2545"/>
            <ac:graphicFrameMk id="9" creationId="{A96A4B60-8B6C-43E0-BB8C-2795A2CAC621}"/>
          </ac:graphicFrameMkLst>
        </pc:graphicFrameChg>
      </pc:sldChg>
      <pc:sldChg chg="add del">
        <pc:chgData name="Rogerio Aguiar" userId="86fef4cc378c3954" providerId="LiveId" clId="{0462AF1D-AE35-48FB-BE9E-BE08615C7197}" dt="2023-08-11T20:48:03.770" v="514" actId="2696"/>
        <pc:sldMkLst>
          <pc:docMk/>
          <pc:sldMk cId="2437834725" sldId="2545"/>
        </pc:sldMkLst>
      </pc:sldChg>
      <pc:sldChg chg="del">
        <pc:chgData name="Rogerio Aguiar" userId="86fef4cc378c3954" providerId="LiveId" clId="{0462AF1D-AE35-48FB-BE9E-BE08615C7197}" dt="2023-08-11T20:38:36.139" v="439" actId="2696"/>
        <pc:sldMkLst>
          <pc:docMk/>
          <pc:sldMk cId="3716745893" sldId="2545"/>
        </pc:sldMkLst>
      </pc:sldChg>
      <pc:sldChg chg="modSp mod">
        <pc:chgData name="Rogerio Aguiar" userId="86fef4cc378c3954" providerId="LiveId" clId="{0462AF1D-AE35-48FB-BE9E-BE08615C7197}" dt="2023-08-11T20:39:09.857" v="442" actId="20577"/>
        <pc:sldMkLst>
          <pc:docMk/>
          <pc:sldMk cId="2066726201" sldId="2547"/>
        </pc:sldMkLst>
        <pc:spChg chg="mod">
          <ac:chgData name="Rogerio Aguiar" userId="86fef4cc378c3954" providerId="LiveId" clId="{0462AF1D-AE35-48FB-BE9E-BE08615C7197}" dt="2023-08-11T20:39:09.857" v="442" actId="20577"/>
          <ac:spMkLst>
            <pc:docMk/>
            <pc:sldMk cId="2066726201" sldId="2547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42:52.170" v="466" actId="108"/>
        <pc:sldMkLst>
          <pc:docMk/>
          <pc:sldMk cId="3986419129" sldId="2548"/>
        </pc:sldMkLst>
        <pc:spChg chg="mod">
          <ac:chgData name="Rogerio Aguiar" userId="86fef4cc378c3954" providerId="LiveId" clId="{0462AF1D-AE35-48FB-BE9E-BE08615C7197}" dt="2023-08-11T20:42:52.170" v="466" actId="108"/>
          <ac:spMkLst>
            <pc:docMk/>
            <pc:sldMk cId="3986419129" sldId="2548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47:03.682" v="505" actId="20577"/>
        <pc:sldMkLst>
          <pc:docMk/>
          <pc:sldMk cId="2751620793" sldId="2560"/>
        </pc:sldMkLst>
        <pc:spChg chg="mod">
          <ac:chgData name="Rogerio Aguiar" userId="86fef4cc378c3954" providerId="LiveId" clId="{0462AF1D-AE35-48FB-BE9E-BE08615C7197}" dt="2023-08-11T20:47:03.682" v="505" actId="20577"/>
          <ac:spMkLst>
            <pc:docMk/>
            <pc:sldMk cId="2751620793" sldId="2560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47:07.977" v="507" actId="20577"/>
        <pc:sldMkLst>
          <pc:docMk/>
          <pc:sldMk cId="1614122782" sldId="2561"/>
        </pc:sldMkLst>
        <pc:spChg chg="mod">
          <ac:chgData name="Rogerio Aguiar" userId="86fef4cc378c3954" providerId="LiveId" clId="{0462AF1D-AE35-48FB-BE9E-BE08615C7197}" dt="2023-08-11T20:47:07.977" v="507" actId="20577"/>
          <ac:spMkLst>
            <pc:docMk/>
            <pc:sldMk cId="1614122782" sldId="2561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47:14.416" v="511" actId="20577"/>
        <pc:sldMkLst>
          <pc:docMk/>
          <pc:sldMk cId="1953975640" sldId="2562"/>
        </pc:sldMkLst>
        <pc:spChg chg="mod">
          <ac:chgData name="Rogerio Aguiar" userId="86fef4cc378c3954" providerId="LiveId" clId="{0462AF1D-AE35-48FB-BE9E-BE08615C7197}" dt="2023-08-11T20:47:14.416" v="511" actId="20577"/>
          <ac:spMkLst>
            <pc:docMk/>
            <pc:sldMk cId="1953975640" sldId="2562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39:14.348" v="444" actId="20577"/>
        <pc:sldMkLst>
          <pc:docMk/>
          <pc:sldMk cId="0" sldId="2621"/>
        </pc:sldMkLst>
        <pc:spChg chg="mod">
          <ac:chgData name="Rogerio Aguiar" userId="86fef4cc378c3954" providerId="LiveId" clId="{0462AF1D-AE35-48FB-BE9E-BE08615C7197}" dt="2023-08-11T20:39:14.348" v="444" actId="20577"/>
          <ac:spMkLst>
            <pc:docMk/>
            <pc:sldMk cId="0" sldId="2621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55:31.123" v="565" actId="20577"/>
        <pc:sldMkLst>
          <pc:docMk/>
          <pc:sldMk cId="598002888" sldId="2646"/>
        </pc:sldMkLst>
        <pc:spChg chg="mod">
          <ac:chgData name="Rogerio Aguiar" userId="86fef4cc378c3954" providerId="LiveId" clId="{0462AF1D-AE35-48FB-BE9E-BE08615C7197}" dt="2023-08-11T20:55:31.123" v="565" actId="20577"/>
          <ac:spMkLst>
            <pc:docMk/>
            <pc:sldMk cId="598002888" sldId="2646"/>
            <ac:spMk id="4" creationId="{C1BB8BBC-0ACB-4B85-889D-C56E06DF418A}"/>
          </ac:spMkLst>
        </pc:spChg>
      </pc:sldChg>
      <pc:sldChg chg="modSp mod">
        <pc:chgData name="Rogerio Aguiar" userId="86fef4cc378c3954" providerId="LiveId" clId="{0462AF1D-AE35-48FB-BE9E-BE08615C7197}" dt="2023-08-11T20:54:58.976" v="540" actId="20577"/>
        <pc:sldMkLst>
          <pc:docMk/>
          <pc:sldMk cId="3281334424" sldId="3112"/>
        </pc:sldMkLst>
        <pc:spChg chg="mod">
          <ac:chgData name="Rogerio Aguiar" userId="86fef4cc378c3954" providerId="LiveId" clId="{0462AF1D-AE35-48FB-BE9E-BE08615C7197}" dt="2023-08-11T20:54:58.976" v="540" actId="20577"/>
          <ac:spMkLst>
            <pc:docMk/>
            <pc:sldMk cId="3281334424" sldId="3112"/>
            <ac:spMk id="3" creationId="{D2F723C3-BB7F-9BF0-2B7D-F02045DD9B7A}"/>
          </ac:spMkLst>
        </pc:spChg>
      </pc:sldChg>
      <pc:sldChg chg="del">
        <pc:chgData name="Rogerio Aguiar" userId="86fef4cc378c3954" providerId="LiveId" clId="{0462AF1D-AE35-48FB-BE9E-BE08615C7197}" dt="2023-08-11T20:36:58.647" v="438" actId="2696"/>
        <pc:sldMkLst>
          <pc:docMk/>
          <pc:sldMk cId="882799551" sldId="3116"/>
        </pc:sldMkLst>
      </pc:sldChg>
      <pc:sldChg chg="add del">
        <pc:chgData name="Rogerio Aguiar" userId="86fef4cc378c3954" providerId="LiveId" clId="{0462AF1D-AE35-48FB-BE9E-BE08615C7197}" dt="2023-08-11T20:48:03.770" v="514" actId="2696"/>
        <pc:sldMkLst>
          <pc:docMk/>
          <pc:sldMk cId="919655126" sldId="3116"/>
        </pc:sldMkLst>
      </pc:sldChg>
      <pc:sldChg chg="addSp delSp modSp mod delAnim modAnim">
        <pc:chgData name="Rogerio Aguiar" userId="86fef4cc378c3954" providerId="LiveId" clId="{0462AF1D-AE35-48FB-BE9E-BE08615C7197}" dt="2023-08-11T20:53:12.992" v="526" actId="208"/>
        <pc:sldMkLst>
          <pc:docMk/>
          <pc:sldMk cId="1146017813" sldId="3116"/>
        </pc:sldMkLst>
        <pc:spChg chg="mod">
          <ac:chgData name="Rogerio Aguiar" userId="86fef4cc378c3954" providerId="LiveId" clId="{0462AF1D-AE35-48FB-BE9E-BE08615C7197}" dt="2023-08-11T20:51:41.846" v="519" actId="1076"/>
          <ac:spMkLst>
            <pc:docMk/>
            <pc:sldMk cId="1146017813" sldId="3116"/>
            <ac:spMk id="18" creationId="{FA8289A3-BC4C-A441-D811-2A5DC66C3C55}"/>
          </ac:spMkLst>
        </pc:spChg>
        <pc:picChg chg="add del mod">
          <ac:chgData name="Rogerio Aguiar" userId="86fef4cc378c3954" providerId="LiveId" clId="{0462AF1D-AE35-48FB-BE9E-BE08615C7197}" dt="2023-08-11T20:52:36.872" v="520" actId="478"/>
          <ac:picMkLst>
            <pc:docMk/>
            <pc:sldMk cId="1146017813" sldId="3116"/>
            <ac:picMk id="5" creationId="{60DB54B4-09DE-CF97-FC4D-4BAC25F63101}"/>
          </ac:picMkLst>
        </pc:picChg>
        <pc:picChg chg="del">
          <ac:chgData name="Rogerio Aguiar" userId="86fef4cc378c3954" providerId="LiveId" clId="{0462AF1D-AE35-48FB-BE9E-BE08615C7197}" dt="2023-08-11T20:48:40.501" v="515" actId="478"/>
          <ac:picMkLst>
            <pc:docMk/>
            <pc:sldMk cId="1146017813" sldId="3116"/>
            <ac:picMk id="9" creationId="{3C89BF23-00F8-9509-145E-1F00884B3CC5}"/>
          </ac:picMkLst>
        </pc:picChg>
        <pc:picChg chg="add mod">
          <ac:chgData name="Rogerio Aguiar" userId="86fef4cc378c3954" providerId="LiveId" clId="{0462AF1D-AE35-48FB-BE9E-BE08615C7197}" dt="2023-08-11T20:53:12.992" v="526" actId="208"/>
          <ac:picMkLst>
            <pc:docMk/>
            <pc:sldMk cId="1146017813" sldId="3116"/>
            <ac:picMk id="11" creationId="{8BB06B28-A36C-D6F2-4544-65025EE45257}"/>
          </ac:picMkLst>
        </pc:picChg>
      </pc:sldChg>
      <pc:sldChg chg="addSp delSp modSp mod">
        <pc:chgData name="Rogerio Aguiar" userId="86fef4cc378c3954" providerId="LiveId" clId="{0462AF1D-AE35-48FB-BE9E-BE08615C7197}" dt="2023-07-24T11:30:48.341" v="139" actId="14100"/>
        <pc:sldMkLst>
          <pc:docMk/>
          <pc:sldMk cId="978737039" sldId="3124"/>
        </pc:sldMkLst>
        <pc:spChg chg="add mod ord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3" creationId="{925382B4-DB25-46C8-67D5-617F5156C134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16" creationId="{D7D12574-25F0-4BB1-AA48-9DE7527AF5F4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17" creationId="{A3473CF9-37EB-43E7-89EF-D2D1C53D1DAC}"/>
          </ac:spMkLst>
        </pc:spChg>
        <pc:spChg chg="add del">
          <ac:chgData name="Rogerio Aguiar" userId="86fef4cc378c3954" providerId="LiveId" clId="{0462AF1D-AE35-48FB-BE9E-BE08615C7197}" dt="2023-07-24T11:27:53.217" v="66" actId="26606"/>
          <ac:spMkLst>
            <pc:docMk/>
            <pc:sldMk cId="978737039" sldId="3124"/>
            <ac:spMk id="19" creationId="{7C98A213-5994-475E-B327-DC6EC27FBA8B}"/>
          </ac:spMkLst>
        </pc:spChg>
        <pc:spChg chg="add del">
          <ac:chgData name="Rogerio Aguiar" userId="86fef4cc378c3954" providerId="LiveId" clId="{0462AF1D-AE35-48FB-BE9E-BE08615C7197}" dt="2023-07-24T11:27:53.217" v="66" actId="26606"/>
          <ac:spMkLst>
            <pc:docMk/>
            <pc:sldMk cId="978737039" sldId="3124"/>
            <ac:spMk id="21" creationId="{4B030A0D-0DAD-4A99-89BB-419527D6A64B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23" creationId="{586B4EF9-43BA-4655-A6FF-1D8E21574C95}"/>
          </ac:spMkLst>
        </pc:spChg>
        <pc:picChg chg="add mod">
          <ac:chgData name="Rogerio Aguiar" userId="86fef4cc378c3954" providerId="LiveId" clId="{0462AF1D-AE35-48FB-BE9E-BE08615C7197}" dt="2023-07-24T11:30:40.889" v="135" actId="1076"/>
          <ac:picMkLst>
            <pc:docMk/>
            <pc:sldMk cId="978737039" sldId="3124"/>
            <ac:picMk id="2" creationId="{458B05D7-90FB-7CEF-6096-6854FA47C55C}"/>
          </ac:picMkLst>
        </pc:picChg>
        <pc:picChg chg="mod ord">
          <ac:chgData name="Rogerio Aguiar" userId="86fef4cc378c3954" providerId="LiveId" clId="{0462AF1D-AE35-48FB-BE9E-BE08615C7197}" dt="2023-07-24T11:30:33.181" v="134" actId="1036"/>
          <ac:picMkLst>
            <pc:docMk/>
            <pc:sldMk cId="978737039" sldId="3124"/>
            <ac:picMk id="4" creationId="{2E0DC2F4-029E-BFB5-8021-A6FD89ED77D8}"/>
          </ac:picMkLst>
        </pc:picChg>
        <pc:picChg chg="mod ord">
          <ac:chgData name="Rogerio Aguiar" userId="86fef4cc378c3954" providerId="LiveId" clId="{0462AF1D-AE35-48FB-BE9E-BE08615C7197}" dt="2023-07-24T11:30:48.341" v="139" actId="14100"/>
          <ac:picMkLst>
            <pc:docMk/>
            <pc:sldMk cId="978737039" sldId="3124"/>
            <ac:picMk id="7" creationId="{2059A61E-3BAF-AE1C-365D-419DA86FDF06}"/>
          </ac:picMkLst>
        </pc:picChg>
        <pc:cxnChg chg="add del">
          <ac:chgData name="Rogerio Aguiar" userId="86fef4cc378c3954" providerId="LiveId" clId="{0462AF1D-AE35-48FB-BE9E-BE08615C7197}" dt="2023-07-24T11:30:10.105" v="125" actId="26606"/>
          <ac:cxnSpMkLst>
            <pc:docMk/>
            <pc:sldMk cId="978737039" sldId="3124"/>
            <ac:cxnSpMk id="12" creationId="{DCD67800-37AC-4E14-89B0-F79DCB3FB86D}"/>
          </ac:cxnSpMkLst>
        </pc:cxnChg>
        <pc:cxnChg chg="add del">
          <ac:chgData name="Rogerio Aguiar" userId="86fef4cc378c3954" providerId="LiveId" clId="{0462AF1D-AE35-48FB-BE9E-BE08615C7197}" dt="2023-07-24T11:30:10.105" v="125" actId="26606"/>
          <ac:cxnSpMkLst>
            <pc:docMk/>
            <pc:sldMk cId="978737039" sldId="3124"/>
            <ac:cxnSpMk id="14" creationId="{20F1788F-A5AE-4188-8274-F7F2E3833ECD}"/>
          </ac:cxnSpMkLst>
        </pc:cxnChg>
      </pc:sldChg>
      <pc:sldChg chg="addSp delSp del mod addAnim delAnim">
        <pc:chgData name="Rogerio Aguiar" userId="86fef4cc378c3954" providerId="LiveId" clId="{0462AF1D-AE35-48FB-BE9E-BE08615C7197}" dt="2023-08-11T20:33:21.358" v="399" actId="2696"/>
        <pc:sldMkLst>
          <pc:docMk/>
          <pc:sldMk cId="3062949288" sldId="3141"/>
        </pc:sldMkLst>
        <pc:picChg chg="add del">
          <ac:chgData name="Rogerio Aguiar" userId="86fef4cc378c3954" providerId="LiveId" clId="{0462AF1D-AE35-48FB-BE9E-BE08615C7197}" dt="2023-08-11T20:33:18.383" v="398" actId="21"/>
          <ac:picMkLst>
            <pc:docMk/>
            <pc:sldMk cId="3062949288" sldId="3141"/>
            <ac:picMk id="15" creationId="{355730D9-A69A-4281-9D6F-150332D6AE71}"/>
          </ac:picMkLst>
        </pc:picChg>
      </pc:sldChg>
      <pc:sldChg chg="del">
        <pc:chgData name="Rogerio Aguiar" userId="86fef4cc378c3954" providerId="LiveId" clId="{0462AF1D-AE35-48FB-BE9E-BE08615C7197}" dt="2023-08-11T20:35:19.849" v="434" actId="47"/>
        <pc:sldMkLst>
          <pc:docMk/>
          <pc:sldMk cId="2490610421" sldId="3142"/>
        </pc:sldMkLst>
      </pc:sldChg>
      <pc:sldChg chg="del">
        <pc:chgData name="Rogerio Aguiar" userId="86fef4cc378c3954" providerId="LiveId" clId="{0462AF1D-AE35-48FB-BE9E-BE08615C7197}" dt="2023-08-11T20:35:21.422" v="435" actId="47"/>
        <pc:sldMkLst>
          <pc:docMk/>
          <pc:sldMk cId="596036455" sldId="3143"/>
        </pc:sldMkLst>
      </pc:sldChg>
      <pc:sldChg chg="del">
        <pc:chgData name="Rogerio Aguiar" userId="86fef4cc378c3954" providerId="LiveId" clId="{0462AF1D-AE35-48FB-BE9E-BE08615C7197}" dt="2023-08-11T20:35:23.021" v="436" actId="47"/>
        <pc:sldMkLst>
          <pc:docMk/>
          <pc:sldMk cId="984436526" sldId="3144"/>
        </pc:sldMkLst>
      </pc:sldChg>
      <pc:sldChg chg="del">
        <pc:chgData name="Rogerio Aguiar" userId="86fef4cc378c3954" providerId="LiveId" clId="{0462AF1D-AE35-48FB-BE9E-BE08615C7197}" dt="2023-08-11T20:35:24.292" v="437" actId="47"/>
        <pc:sldMkLst>
          <pc:docMk/>
          <pc:sldMk cId="993689083" sldId="3145"/>
        </pc:sldMkLst>
      </pc:sldChg>
      <pc:sldChg chg="addSp delSp modSp new del mod setBg">
        <pc:chgData name="Rogerio Aguiar" userId="86fef4cc378c3954" providerId="LiveId" clId="{0462AF1D-AE35-48FB-BE9E-BE08615C7197}" dt="2023-07-24T11:26:49.111" v="44" actId="47"/>
        <pc:sldMkLst>
          <pc:docMk/>
          <pc:sldMk cId="1411762054" sldId="3146"/>
        </pc:sldMkLst>
        <pc:spChg chg="add del">
          <ac:chgData name="Rogerio Aguiar" userId="86fef4cc378c3954" providerId="LiveId" clId="{0462AF1D-AE35-48FB-BE9E-BE08615C7197}" dt="2023-07-24T11:20:09.937" v="2" actId="478"/>
          <ac:spMkLst>
            <pc:docMk/>
            <pc:sldMk cId="1411762054" sldId="3146"/>
            <ac:spMk id="2" creationId="{AF680078-F89B-FC19-8C88-A988E6112D20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8" creationId="{AB8C311F-7253-4AED-9701-7FC0708C41C7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0" creationId="{E2384209-CB15-4CDF-9D31-C44FD9A3F20D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2" creationId="{2633B3B5-CC90-43F0-8714-D31D1F3F0209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4" creationId="{A8D57A06-A426-446D-B02C-A2DC6B62E45E}"/>
          </ac:spMkLst>
        </pc:spChg>
        <pc:picChg chg="add mod">
          <ac:chgData name="Rogerio Aguiar" userId="86fef4cc378c3954" providerId="LiveId" clId="{0462AF1D-AE35-48FB-BE9E-BE08615C7197}" dt="2023-07-24T11:20:23.790" v="6" actId="26606"/>
          <ac:picMkLst>
            <pc:docMk/>
            <pc:sldMk cId="1411762054" sldId="3146"/>
            <ac:picMk id="3" creationId="{8076F3A1-5599-A68E-3A85-ED28E0BEED66}"/>
          </ac:picMkLst>
        </pc:picChg>
      </pc:sldChg>
      <pc:sldChg chg="addSp modSp new mod setBg">
        <pc:chgData name="Rogerio Aguiar" userId="86fef4cc378c3954" providerId="LiveId" clId="{0462AF1D-AE35-48FB-BE9E-BE08615C7197}" dt="2023-07-24T11:32:38.175" v="184" actId="6549"/>
        <pc:sldMkLst>
          <pc:docMk/>
          <pc:sldMk cId="2277447795" sldId="3147"/>
        </pc:sldMkLst>
        <pc:spChg chg="add mod">
          <ac:chgData name="Rogerio Aguiar" userId="86fef4cc378c3954" providerId="LiveId" clId="{0462AF1D-AE35-48FB-BE9E-BE08615C7197}" dt="2023-07-24T11:32:38.175" v="184" actId="6549"/>
          <ac:spMkLst>
            <pc:docMk/>
            <pc:sldMk cId="2277447795" sldId="3147"/>
            <ac:spMk id="3" creationId="{E0ACE7A2-E5C7-22F7-F613-F1090B5FD5C6}"/>
          </ac:spMkLst>
        </pc:spChg>
        <pc:spChg chg="add mod">
          <ac:chgData name="Rogerio Aguiar" userId="86fef4cc378c3954" providerId="LiveId" clId="{0462AF1D-AE35-48FB-BE9E-BE08615C7197}" dt="2023-07-24T11:32:20.903" v="165" actId="1076"/>
          <ac:spMkLst>
            <pc:docMk/>
            <pc:sldMk cId="2277447795" sldId="3147"/>
            <ac:spMk id="5" creationId="{583FC239-2B06-B3F2-99B4-0A43FAD4C5E5}"/>
          </ac:spMkLst>
        </pc:spChg>
        <pc:picChg chg="add mod">
          <ac:chgData name="Rogerio Aguiar" userId="86fef4cc378c3954" providerId="LiveId" clId="{0462AF1D-AE35-48FB-BE9E-BE08615C7197}" dt="2023-07-24T11:26:36.297" v="43" actId="1076"/>
          <ac:picMkLst>
            <pc:docMk/>
            <pc:sldMk cId="2277447795" sldId="3147"/>
            <ac:picMk id="2" creationId="{D85799B0-CA9F-30F1-5BD1-49A1EB6929DD}"/>
          </ac:picMkLst>
        </pc:picChg>
      </pc:sldChg>
      <pc:sldChg chg="addSp delSp modSp new mod setBg">
        <pc:chgData name="Rogerio Aguiar" userId="86fef4cc378c3954" providerId="LiveId" clId="{0462AF1D-AE35-48FB-BE9E-BE08615C7197}" dt="2023-08-11T20:34:40.161" v="433" actId="1076"/>
        <pc:sldMkLst>
          <pc:docMk/>
          <pc:sldMk cId="4204683309" sldId="3148"/>
        </pc:sldMkLst>
        <pc:spChg chg="del">
          <ac:chgData name="Rogerio Aguiar" userId="86fef4cc378c3954" providerId="LiveId" clId="{0462AF1D-AE35-48FB-BE9E-BE08615C7197}" dt="2023-08-11T19:50:05.524" v="243" actId="478"/>
          <ac:spMkLst>
            <pc:docMk/>
            <pc:sldMk cId="4204683309" sldId="3148"/>
            <ac:spMk id="2" creationId="{D818835B-ABC3-78B6-FA2F-16F44CCF5139}"/>
          </ac:spMkLst>
        </pc:spChg>
        <pc:spChg chg="del">
          <ac:chgData name="Rogerio Aguiar" userId="86fef4cc378c3954" providerId="LiveId" clId="{0462AF1D-AE35-48FB-BE9E-BE08615C7197}" dt="2023-08-11T19:50:06.931" v="244" actId="478"/>
          <ac:spMkLst>
            <pc:docMk/>
            <pc:sldMk cId="4204683309" sldId="3148"/>
            <ac:spMk id="3" creationId="{69FBD56F-7C89-E6A0-1CD4-A05263CC60F9}"/>
          </ac:spMkLst>
        </pc:spChg>
        <pc:spChg chg="add ord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4" creationId="{A23D8100-0006-780C-1853-F2CFD7E1CDEA}"/>
          </ac:spMkLst>
        </pc:spChg>
        <pc:spChg chg="add del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12" creationId="{A9F529C3-C941-49FD-8C67-82F134F64BDB}"/>
          </ac:spMkLst>
        </pc:spChg>
        <pc:spChg chg="add mod">
          <ac:chgData name="Rogerio Aguiar" userId="86fef4cc378c3954" providerId="LiveId" clId="{0462AF1D-AE35-48FB-BE9E-BE08615C7197}" dt="2023-08-11T20:34:00.487" v="427" actId="6549"/>
          <ac:spMkLst>
            <pc:docMk/>
            <pc:sldMk cId="4204683309" sldId="3148"/>
            <ac:spMk id="13" creationId="{472CC402-75B0-BA4F-9199-72E9837C59A0}"/>
          </ac:spMkLst>
        </pc:spChg>
        <pc:spChg chg="add del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14" creationId="{20586029-32A0-47E5-9AEC-AE3ABA6B94D0}"/>
          </ac:spMkLst>
        </pc:spChg>
        <pc:picChg chg="add mod ord">
          <ac:chgData name="Rogerio Aguiar" userId="86fef4cc378c3954" providerId="LiveId" clId="{0462AF1D-AE35-48FB-BE9E-BE08615C7197}" dt="2023-08-11T19:53:24.677" v="269" actId="208"/>
          <ac:picMkLst>
            <pc:docMk/>
            <pc:sldMk cId="4204683309" sldId="3148"/>
            <ac:picMk id="5" creationId="{68AEB68B-298D-F790-B1E3-FC6FE16F5E15}"/>
          </ac:picMkLst>
        </pc:picChg>
        <pc:picChg chg="add mod ord">
          <ac:chgData name="Rogerio Aguiar" userId="86fef4cc378c3954" providerId="LiveId" clId="{0462AF1D-AE35-48FB-BE9E-BE08615C7197}" dt="2023-08-11T20:34:09.362" v="429" actId="1076"/>
          <ac:picMkLst>
            <pc:docMk/>
            <pc:sldMk cId="4204683309" sldId="3148"/>
            <ac:picMk id="7" creationId="{EFC0AE18-AB58-53DF-25F8-F783A7838188}"/>
          </ac:picMkLst>
        </pc:picChg>
        <pc:picChg chg="add mod ord">
          <ac:chgData name="Rogerio Aguiar" userId="86fef4cc378c3954" providerId="LiveId" clId="{0462AF1D-AE35-48FB-BE9E-BE08615C7197}" dt="2023-08-11T20:34:40.161" v="433" actId="1076"/>
          <ac:picMkLst>
            <pc:docMk/>
            <pc:sldMk cId="4204683309" sldId="3148"/>
            <ac:picMk id="9" creationId="{1BDA6852-BA2C-04AD-4BAF-C11D7B96CB59}"/>
          </ac:picMkLst>
        </pc:picChg>
        <pc:picChg chg="add mod ord">
          <ac:chgData name="Rogerio Aguiar" userId="86fef4cc378c3954" providerId="LiveId" clId="{0462AF1D-AE35-48FB-BE9E-BE08615C7197}" dt="2023-08-11T19:53:08.066" v="264" actId="1076"/>
          <ac:picMkLst>
            <pc:docMk/>
            <pc:sldMk cId="4204683309" sldId="3148"/>
            <ac:picMk id="11" creationId="{ED7FEC65-DF01-C866-844C-5F5D1E645B23}"/>
          </ac:picMkLst>
        </pc:picChg>
        <pc:cxnChg chg="add del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16" creationId="{8C730EAB-A532-4295-A302-FB4B90DB9F5E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1" creationId="{50DA1EB8-87CF-4588-A1FD-4756F9A28F6B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3" creationId="{D7A4E378-EA57-47B9-B1EB-58B998F6CFFB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5" creationId="{D2B31ED6-76F0-425A-9A41-C947AEF9C145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7" creationId="{91B6081D-D3E8-4209-B85B-EB1C655A6272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8" creationId="{28CA55E4-1295-45C8-BA05-5A9E705B749A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9" creationId="{08C5794E-A9A1-4A23-AF68-C79A7822334C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1" creationId="{50DA1EB8-87CF-4588-A1FD-4756F9A28F6B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2" creationId="{D7A4E378-EA57-47B9-B1EB-58B998F6CFFB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3" creationId="{D2B31ED6-76F0-425A-9A41-C947AEF9C145}"/>
          </ac:cxnSpMkLst>
        </pc:cxnChg>
      </pc:sldChg>
      <pc:sldChg chg="delSp modSp add del mod">
        <pc:chgData name="Rogerio Aguiar" userId="86fef4cc378c3954" providerId="LiveId" clId="{0462AF1D-AE35-48FB-BE9E-BE08615C7197}" dt="2023-08-11T20:45:28.128" v="503" actId="47"/>
        <pc:sldMkLst>
          <pc:docMk/>
          <pc:sldMk cId="3454797288" sldId="3149"/>
        </pc:sldMkLst>
        <pc:spChg chg="mod">
          <ac:chgData name="Rogerio Aguiar" userId="86fef4cc378c3954" providerId="LiveId" clId="{0462AF1D-AE35-48FB-BE9E-BE08615C7197}" dt="2023-08-11T20:45:17.534" v="502" actId="6549"/>
          <ac:spMkLst>
            <pc:docMk/>
            <pc:sldMk cId="3454797288" sldId="3149"/>
            <ac:spMk id="132099" creationId="{00000000-0000-0000-0000-000000000000}"/>
          </ac:spMkLst>
        </pc:spChg>
        <pc:graphicFrameChg chg="mod">
          <ac:chgData name="Rogerio Aguiar" userId="86fef4cc378c3954" providerId="LiveId" clId="{0462AF1D-AE35-48FB-BE9E-BE08615C7197}" dt="2023-08-11T20:42:05.684" v="449" actId="1076"/>
          <ac:graphicFrameMkLst>
            <pc:docMk/>
            <pc:sldMk cId="3454797288" sldId="3149"/>
            <ac:graphicFrameMk id="8" creationId="{5F5F17A2-F357-4A61-870B-4EE2BFD57663}"/>
          </ac:graphicFrameMkLst>
        </pc:graphicFrameChg>
        <pc:graphicFrameChg chg="mod modGraphic">
          <ac:chgData name="Rogerio Aguiar" userId="86fef4cc378c3954" providerId="LiveId" clId="{0462AF1D-AE35-48FB-BE9E-BE08615C7197}" dt="2023-08-11T20:43:40.427" v="486" actId="1076"/>
          <ac:graphicFrameMkLst>
            <pc:docMk/>
            <pc:sldMk cId="3454797288" sldId="3149"/>
            <ac:graphicFrameMk id="9" creationId="{1EF68B7D-3F55-4BC7-9B03-CBAC717133FA}"/>
          </ac:graphicFrameMkLst>
        </pc:graphicFrameChg>
        <pc:picChg chg="del">
          <ac:chgData name="Rogerio Aguiar" userId="86fef4cc378c3954" providerId="LiveId" clId="{0462AF1D-AE35-48FB-BE9E-BE08615C7197}" dt="2023-08-11T20:42:11.580" v="451" actId="478"/>
          <ac:picMkLst>
            <pc:docMk/>
            <pc:sldMk cId="3454797288" sldId="3149"/>
            <ac:picMk id="10" creationId="{2BE69FFC-1681-46FF-AB0B-5E75CA4FD22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E7BF670-571C-49EB-A6A7-5E570C99D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l">
              <a:defRPr sz="1200"/>
            </a:lvl1pPr>
          </a:lstStyle>
          <a:p>
            <a:r>
              <a:rPr lang="pt-BR"/>
              <a:t>TREINA RECIFE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051FA-D892-43F3-9386-D6D2639B6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5" y="0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9435AC-CCB6-4B40-878E-D29AC4114A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853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l">
              <a:defRPr sz="1200"/>
            </a:lvl1pPr>
          </a:lstStyle>
          <a:p>
            <a:r>
              <a:rPr lang="pt-BR"/>
              <a:t>SIGA NOSSO INSTAGRAM: @treina_recife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B0033-2C8B-4436-B83A-797AC70BD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5" y="9721853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r">
              <a:defRPr sz="1200"/>
            </a:lvl1pPr>
          </a:lstStyle>
          <a:p>
            <a:fld id="{0878DA2E-347B-46BB-8DBC-F2AFC953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519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65" tIns="94765" rIns="94765" bIns="9476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</p:spPr>
        <p:txBody>
          <a:bodyPr spcFirstLastPara="1" wrap="square" lIns="94765" tIns="94765" rIns="94765" bIns="9476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89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248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29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08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4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75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98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3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41E8-04F8-1F14-DDCF-A820A594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4DA4CEC-7890-AB33-6E76-A9BA33FE5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27A317-7499-1353-3220-C02FCC813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93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810B-D014-F9F7-37E4-6D6951CD2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7E702A-4D07-B742-7418-D994ECF36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754FF8-7CFD-6084-3E6F-498E41081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18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2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7A19-142F-A1A2-338F-AE9B4126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18260BA-C550-07EF-1C9C-F98250ECB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F96581-A3ED-490F-F9CE-5A9190A39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20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B3CF5-2C17-3382-7499-3C4C2E41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DAA06B-4542-CC58-2937-1849A5368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38098C-A40B-3120-5580-BC2152088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593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2046-297E-B933-FECB-33CE32B6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00233A-BE59-9670-9BC2-827FF2BF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C8B11F2-15C2-43AA-7E9B-0BA7AC651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87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67CA-A743-2D46-EED8-38563838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1C39BF-0DC1-E5BD-2567-66D547C01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13A4F3-98EA-3074-573A-F011F2778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5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781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91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071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00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7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5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73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566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64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19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41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3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43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21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72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64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2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5572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22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6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214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5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25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29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509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07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6767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39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95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83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8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40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444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67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544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87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0956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8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475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79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37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51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32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846619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6777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617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18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71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015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694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8557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2464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5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205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580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818034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14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947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9807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04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166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7528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915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4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89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3057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886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033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7779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458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3246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8292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41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8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89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5511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7945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511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4862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80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2473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7143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9570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2559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81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6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258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Luiz Fernando Calábria©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678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258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Luiz Fernando Calábria©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74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871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1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9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5" y="4889677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4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6841" y="5842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4" r:id="rId8"/>
    <p:sldLayoutId id="21474837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3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n.wikipedia.org/wiki/If_P%26C_Insurance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02B1E5-D423-487D-A55F-B7BB2F3597D2}"/>
              </a:ext>
            </a:extLst>
          </p:cNvPr>
          <p:cNvSpPr/>
          <p:nvPr/>
        </p:nvSpPr>
        <p:spPr>
          <a:xfrm>
            <a:off x="0" y="3428333"/>
            <a:ext cx="9144000" cy="143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 err="1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Estruturas</a:t>
            </a:r>
            <a:r>
              <a:rPr kumimoji="0" lang="en-US" sz="5600" b="1" i="0" u="none" strike="noStrike" kern="1200" cap="none" spc="0" normalizeH="0" baseline="0" noProof="0" dirty="0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</a:t>
            </a:r>
            <a:r>
              <a:rPr kumimoji="0" lang="en-US" sz="5600" b="1" i="0" u="none" strike="noStrike" kern="1200" cap="none" spc="0" normalizeH="0" baseline="0" noProof="0" dirty="0" err="1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condicionais</a:t>
            </a:r>
            <a:endParaRPr kumimoji="0" lang="en-US" sz="5600" b="1" i="0" u="none" strike="noStrike" kern="1200" cap="none" spc="0" normalizeH="0" baseline="0" noProof="0" dirty="0">
              <a:ln w="1270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rgbClr val="4472C4"/>
                </a:outerShdw>
              </a:effectLst>
              <a:uLnTx/>
              <a:uFillTx/>
              <a:latin typeface="Calibri Light" panose="020F0302020204030204"/>
              <a:ea typeface="+mj-ea"/>
              <a:cs typeface="Arial"/>
              <a:sym typeface="Arial"/>
            </a:endParaRPr>
          </a:p>
        </p:txBody>
      </p:sp>
      <p:pic>
        <p:nvPicPr>
          <p:cNvPr id="20" name="Imagem 19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DF68962B-33C0-4F9F-ADD2-F898858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8" y="554058"/>
            <a:ext cx="7443991" cy="17121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D569AE-4467-415A-ABC5-E1D9460B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36" y="4588039"/>
            <a:ext cx="1390822" cy="394791"/>
          </a:xfrm>
          <a:prstGeom prst="rect">
            <a:avLst/>
          </a:prstGeom>
        </p:spPr>
      </p:pic>
      <p:sp>
        <p:nvSpPr>
          <p:cNvPr id="19" name="Retângulo 2">
            <a:extLst>
              <a:ext uri="{FF2B5EF4-FFF2-40B4-BE49-F238E27FC236}">
                <a16:creationId xmlns:a16="http://schemas.microsoft.com/office/drawing/2014/main" id="{F479B6A1-F4E7-45AA-A3C1-D4BB3705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503" y="2725432"/>
            <a:ext cx="4436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Prof. Luiz Fernando Calábria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10C373-C70F-2993-BDEC-8D8B9F44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76BA8B-8793-2D7E-1FBE-F719E5D6D25D}"/>
              </a:ext>
            </a:extLst>
          </p:cNvPr>
          <p:cNvSpPr txBox="1"/>
          <p:nvPr/>
        </p:nvSpPr>
        <p:spPr>
          <a:xfrm>
            <a:off x="243879" y="120886"/>
            <a:ext cx="20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err="1"/>
              <a:t>If</a:t>
            </a:r>
            <a:r>
              <a:rPr lang="pt-BR" sz="2400" b="1" i="1"/>
              <a:t> Composto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D55AB6-07DF-F9AA-B10B-DD1DCB6CDB1B}"/>
              </a:ext>
            </a:extLst>
          </p:cNvPr>
          <p:cNvSpPr txBox="1"/>
          <p:nvPr/>
        </p:nvSpPr>
        <p:spPr>
          <a:xfrm rot="19124570">
            <a:off x="2514151" y="1259684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C1B8B1-08AB-7441-A057-8FBFD074529D}"/>
              </a:ext>
            </a:extLst>
          </p:cNvPr>
          <p:cNvSpPr txBox="1"/>
          <p:nvPr/>
        </p:nvSpPr>
        <p:spPr>
          <a:xfrm rot="2653877">
            <a:off x="2407382" y="3550350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1E37CA-B55E-9794-B5C1-2A79F3DDBD8D}"/>
              </a:ext>
            </a:extLst>
          </p:cNvPr>
          <p:cNvSpPr txBox="1"/>
          <p:nvPr/>
        </p:nvSpPr>
        <p:spPr>
          <a:xfrm>
            <a:off x="6091647" y="4033557"/>
            <a:ext cx="1393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Restaurante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D1D2C5-FCE1-7A52-35B5-2D5A1F319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92746"/>
            <a:ext cx="876948" cy="2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28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2800" b="1">
              <a:solidFill>
                <a:srgbClr val="0070C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4316" y="236480"/>
            <a:ext cx="68580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-  Composto(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condição:  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else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:)</a:t>
            </a:r>
            <a:endParaRPr lang="pt-BR" sz="21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564059" y="747081"/>
            <a:ext cx="8361456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Sintaxe:</a:t>
            </a:r>
          </a:p>
          <a:p>
            <a:pPr indent="135731"/>
            <a:endParaRPr lang="pt-BR" sz="1600" b="1">
              <a:latin typeface="Verdana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</a:t>
            </a:r>
            <a:r>
              <a:rPr lang="pt-BR" sz="1600" b="1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If</a:t>
            </a:r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Condição: 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&lt;instrução a ser executada se a condição for verdadeira&gt;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&lt;instrução a ser executada se a condição for verdadeira&gt;	&lt;instrução a ser executada se a condição for verdadeira&gt;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</a:t>
            </a:r>
            <a:r>
              <a:rPr lang="pt-BR" sz="1600" b="1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else</a:t>
            </a:r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: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	 &lt;instrução a ser executada se a condição for falsa 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falsa &gt;	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falsa &gt;	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485382" name="Oval 6"/>
          <p:cNvSpPr>
            <a:spLocks noChangeArrowheads="1"/>
          </p:cNvSpPr>
          <p:nvPr/>
        </p:nvSpPr>
        <p:spPr bwMode="auto">
          <a:xfrm>
            <a:off x="1143222" y="1675470"/>
            <a:ext cx="400050" cy="342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</a:t>
            </a:r>
          </a:p>
        </p:txBody>
      </p:sp>
      <p:sp>
        <p:nvSpPr>
          <p:cNvPr id="485383" name="Oval 7"/>
          <p:cNvSpPr>
            <a:spLocks noChangeArrowheads="1"/>
          </p:cNvSpPr>
          <p:nvPr/>
        </p:nvSpPr>
        <p:spPr bwMode="auto">
          <a:xfrm>
            <a:off x="1143222" y="2664257"/>
            <a:ext cx="400050" cy="342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F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79AD3C-D71B-858D-C97B-D9D1D545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2" grpId="0" animBg="1" autoUpdateAnimBg="0"/>
      <p:bldP spid="48538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40B7554-4085-47BB-B1D0-555A6B2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747" y="1029903"/>
            <a:ext cx="3710733" cy="3360504"/>
          </a:xfrm>
          <a:prstGeom prst="rect">
            <a:avLst/>
          </a:prstGeom>
        </p:spPr>
      </p:pic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31176" y="454033"/>
            <a:ext cx="8480480" cy="90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0" algn="l"/>
              </a:tabLst>
              <a:defRPr/>
            </a:pPr>
            <a:r>
              <a:rPr kumimoji="0" lang="pt-BR" altLang="pt-B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	</a:t>
            </a:r>
            <a:r>
              <a:rPr kumimoji="0" lang="pt-BR" altLang="pt-B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Faça um programa que receba dois valores inteiros, exiba a soma entre eles se o primeiro valor for maior que o segundo e em caso contrário a multiplicação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1C77D55-037C-4DDA-8620-1C2E3370F1B9}"/>
              </a:ext>
            </a:extLst>
          </p:cNvPr>
          <p:cNvSpPr/>
          <p:nvPr/>
        </p:nvSpPr>
        <p:spPr>
          <a:xfrm>
            <a:off x="7637721" y="4526040"/>
            <a:ext cx="1382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Fonte: </a:t>
            </a:r>
            <a:r>
              <a:rPr kumimoji="0" lang="pt-BR" altLang="pt-B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ExemploIF</a:t>
            </a:r>
            <a:endParaRPr kumimoji="0" lang="pt-BR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3518B1B5-9569-461E-AABF-EC0637BA9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7329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DCFF3D-066B-4FBE-8F13-B6E69BA5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61" y="3586898"/>
            <a:ext cx="2014900" cy="946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912D0C-5FD6-409C-A933-08F8F0A0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98" y="3584039"/>
            <a:ext cx="2540058" cy="806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8594D7-6F6C-4CCC-ACD5-242F75F51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361" y="1126156"/>
            <a:ext cx="5075726" cy="21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959C53-5EB8-6731-1CB2-22C0A058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" y="-60573"/>
            <a:ext cx="9144000" cy="4815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412EBE-0F81-4F03-D8FC-626C1B7FE86B}"/>
              </a:ext>
            </a:extLst>
          </p:cNvPr>
          <p:cNvSpPr txBox="1"/>
          <p:nvPr/>
        </p:nvSpPr>
        <p:spPr>
          <a:xfrm rot="18856961">
            <a:off x="938696" y="1164510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9BA4C2-FEF4-6FDB-90B5-EBE5F582B1A2}"/>
              </a:ext>
            </a:extLst>
          </p:cNvPr>
          <p:cNvSpPr txBox="1"/>
          <p:nvPr/>
        </p:nvSpPr>
        <p:spPr>
          <a:xfrm rot="1872574">
            <a:off x="975400" y="3268926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EC5533-35EA-7980-008D-345E4CEFAF37}"/>
              </a:ext>
            </a:extLst>
          </p:cNvPr>
          <p:cNvSpPr txBox="1"/>
          <p:nvPr/>
        </p:nvSpPr>
        <p:spPr>
          <a:xfrm rot="20012894">
            <a:off x="3787535" y="110192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888D67-E821-3988-3475-D031B8DD0EA7}"/>
              </a:ext>
            </a:extLst>
          </p:cNvPr>
          <p:cNvSpPr txBox="1"/>
          <p:nvPr/>
        </p:nvSpPr>
        <p:spPr>
          <a:xfrm rot="2694122">
            <a:off x="3174275" y="1875897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04CB29-6098-FE68-4237-694EBA09F037}"/>
              </a:ext>
            </a:extLst>
          </p:cNvPr>
          <p:cNvSpPr txBox="1"/>
          <p:nvPr/>
        </p:nvSpPr>
        <p:spPr>
          <a:xfrm rot="19455459">
            <a:off x="2315263" y="2241056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E9F92E-3AC6-CC71-64A3-63C5F20DFE69}"/>
              </a:ext>
            </a:extLst>
          </p:cNvPr>
          <p:cNvSpPr txBox="1"/>
          <p:nvPr/>
        </p:nvSpPr>
        <p:spPr>
          <a:xfrm rot="4410913">
            <a:off x="1656586" y="4277418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6E97F-4CC1-447D-2107-E974B7861124}"/>
              </a:ext>
            </a:extLst>
          </p:cNvPr>
          <p:cNvSpPr txBox="1"/>
          <p:nvPr/>
        </p:nvSpPr>
        <p:spPr>
          <a:xfrm rot="17656042">
            <a:off x="4321940" y="2931562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6E1E86-01DA-8211-699D-DBC10432FE16}"/>
              </a:ext>
            </a:extLst>
          </p:cNvPr>
          <p:cNvSpPr txBox="1"/>
          <p:nvPr/>
        </p:nvSpPr>
        <p:spPr>
          <a:xfrm>
            <a:off x="5176519" y="4431306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F1BF98-4DD2-133A-6DA1-B04C2AC2ADA9}"/>
              </a:ext>
            </a:extLst>
          </p:cNvPr>
          <p:cNvSpPr txBox="1"/>
          <p:nvPr/>
        </p:nvSpPr>
        <p:spPr>
          <a:xfrm rot="19346789">
            <a:off x="6039778" y="198303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9EF7E5-C541-E44B-C783-3314B24F6DCD}"/>
              </a:ext>
            </a:extLst>
          </p:cNvPr>
          <p:cNvSpPr txBox="1"/>
          <p:nvPr/>
        </p:nvSpPr>
        <p:spPr>
          <a:xfrm>
            <a:off x="6367372" y="1770714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1A69A3-5F6C-615C-E492-29DA66564F0F}"/>
              </a:ext>
            </a:extLst>
          </p:cNvPr>
          <p:cNvSpPr txBox="1"/>
          <p:nvPr/>
        </p:nvSpPr>
        <p:spPr>
          <a:xfrm>
            <a:off x="243879" y="120886"/>
            <a:ext cx="20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err="1"/>
              <a:t>If</a:t>
            </a:r>
            <a:r>
              <a:rPr lang="pt-BR" sz="2400" b="1" i="1"/>
              <a:t> Encadeado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31C081-FC39-8468-1D8F-E0CB87380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220" y="1132759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7400BE1-B562-34E0-B7DA-58A04B450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953" y="3325648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DBA1F1-28AD-40ED-42C6-ED36FA596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529" y="3346989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9944C19F-0054-3FF9-7045-7B8812F9E0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435892"/>
                  </p:ext>
                </p:extLst>
              </p:nvPr>
            </p:nvGraphicFramePr>
            <p:xfrm rot="675450">
              <a:off x="11860" y="2122313"/>
              <a:ext cx="960442" cy="675163"/>
            </p:xfrm>
            <a:graphic>
              <a:graphicData uri="http://schemas.microsoft.com/office/drawing/2017/model3d">
                <am3d:model3d r:embed="rId4">
                  <am3d:spPr>
                    <a:xfrm rot="675450">
                      <a:off x="0" y="0"/>
                      <a:ext cx="960442" cy="675163"/>
                    </a:xfrm>
                    <a:prstGeom prst="rect">
                      <a:avLst/>
                    </a:prstGeom>
                  </am3d:spPr>
                  <am3d:camera>
                    <am3d:pos x="0" y="0" z="59812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8401" d="1000000"/>
                    <am3d:preTrans dx="45151757" dy="22822839" dz="-134802855"/>
                    <am3d:scale>
                      <am3d:sx n="1000000" d="1000000"/>
                      <am3d:sy n="1000000" d="1000000"/>
                      <am3d:sz n="1000000" d="1000000"/>
                    </am3d:scale>
                    <am3d:rot ax="3928632" ay="704760" az="14428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83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9944C19F-0054-3FF9-7045-7B8812F9E0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75450">
                <a:off x="11860" y="2122313"/>
                <a:ext cx="960442" cy="675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o 3D 19">
                <a:extLst>
                  <a:ext uri="{FF2B5EF4-FFF2-40B4-BE49-F238E27FC236}">
                    <a16:creationId xmlns:a16="http://schemas.microsoft.com/office/drawing/2014/main" id="{4A4E21BA-7321-8676-1D38-A1394189D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016157"/>
                  </p:ext>
                </p:extLst>
              </p:nvPr>
            </p:nvGraphicFramePr>
            <p:xfrm rot="675450">
              <a:off x="8014939" y="1442841"/>
              <a:ext cx="979461" cy="692778"/>
            </p:xfrm>
            <a:graphic>
              <a:graphicData uri="http://schemas.microsoft.com/office/drawing/2017/model3d">
                <am3d:model3d r:embed="rId4">
                  <am3d:spPr>
                    <a:xfrm rot="675450">
                      <a:off x="0" y="0"/>
                      <a:ext cx="979461" cy="692778"/>
                    </a:xfrm>
                    <a:prstGeom prst="rect">
                      <a:avLst/>
                    </a:prstGeom>
                  </am3d:spPr>
                  <am3d:camera>
                    <am3d:pos x="0" y="0" z="59812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8401" d="1000000"/>
                    <am3d:preTrans dx="45151757" dy="22822839" dz="-134802855"/>
                    <am3d:scale>
                      <am3d:sx n="1000000" d="1000000"/>
                      <am3d:sy n="1000000" d="1000000"/>
                      <am3d:sz n="1000000" d="1000000"/>
                    </am3d:scale>
                    <am3d:rot ax="5643791" ay="-142905" az="18201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3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o 3D 19">
                <a:extLst>
                  <a:ext uri="{FF2B5EF4-FFF2-40B4-BE49-F238E27FC236}">
                    <a16:creationId xmlns:a16="http://schemas.microsoft.com/office/drawing/2014/main" id="{4A4E21BA-7321-8676-1D38-A1394189D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675450">
                <a:off x="8014939" y="1442841"/>
                <a:ext cx="979461" cy="692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4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1F7C771F-5E9E-4278-BE0B-7256A2AA4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5323"/>
            <a:ext cx="91440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Condição1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condição1 for verdadeira&gt;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    &lt;instrução a ser executada se a condição1 for verdadeira&gt;</a:t>
            </a:r>
            <a:br>
              <a:rPr lang="pt-BR" altLang="pt-BR" sz="1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Condição2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condição2 for verdadeira&gt;</a:t>
            </a:r>
            <a:br>
              <a:rPr kumimoji="0" lang="pt-BR" altLang="pt-BR" sz="18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condição2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1800" b="1">
                <a:latin typeface="Consolas" panose="020B0609020204030204" pitchFamily="49" charset="0"/>
              </a:rPr>
              <a:t>Condição3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condição3 for verdadeira&gt;</a:t>
            </a:r>
            <a:br>
              <a:rPr lang="pt-BR" altLang="pt-BR" sz="1800" i="1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BR" altLang="pt-BR" sz="1800" i="1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condição1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1800" b="1">
                <a:latin typeface="Consolas" panose="020B0609020204030204" pitchFamily="49" charset="0"/>
              </a:rPr>
              <a:t>Condição4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condição4 for verdadeira&gt;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condição4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433" y="240837"/>
            <a:ext cx="8023529" cy="349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Aninhados(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condição: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 ... 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else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:)</a:t>
            </a:r>
            <a:endParaRPr lang="pt-BR" sz="2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3619D6-6C4A-1720-78A2-807E7AEF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14</a:t>
            </a:fld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679FDBB-E43B-5AEA-C55A-1D4BA8225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68" y="544480"/>
            <a:ext cx="8142092" cy="397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Faça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um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programa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que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receba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a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, o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(‘M’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ou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‘F’) e o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de um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funcionário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Calcule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exiba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o valor do novo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baseado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nas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regras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de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reajuste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abaixo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Para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funcionário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com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mais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de 30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anos</a:t>
            </a:r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9625" lvl="1" indent="-365125" algn="just">
              <a:buFont typeface="Arial" panose="020B0604020202020204" pitchFamily="34" charset="0"/>
              <a:buChar char="•"/>
            </a:pP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Homens com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inferior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ou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igual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a 3000 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30%</a:t>
            </a:r>
          </a:p>
          <a:p>
            <a:pPr marL="809625" lvl="1" indent="-365125" algn="just">
              <a:buFont typeface="Arial" panose="020B0604020202020204" pitchFamily="34" charset="0"/>
              <a:buChar char="•"/>
            </a:pP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Mulheres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com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qualquer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50%</a:t>
            </a:r>
          </a:p>
          <a:p>
            <a:pPr indent="-298450" algn="just"/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Para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funcionários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com 30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anos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ou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menos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</a:p>
          <a:p>
            <a:pPr lvl="1" indent="-298450" algn="just">
              <a:buFont typeface="Arial" panose="020B0604020202020204" pitchFamily="34" charset="0"/>
              <a:buChar char="•"/>
            </a:pP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Mulher  40%</a:t>
            </a:r>
          </a:p>
          <a:p>
            <a:pPr lvl="1" indent="-298450" algn="just">
              <a:buFont typeface="Arial" panose="020B0604020202020204" pitchFamily="34" charset="0"/>
              <a:buChar char="•"/>
            </a:pP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Homems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 20%</a:t>
            </a:r>
          </a:p>
          <a:p>
            <a:pPr indent="-298450" algn="just">
              <a:buFont typeface="Arial" panose="020B0604020202020204" pitchFamily="34" charset="0"/>
              <a:buChar char="•"/>
            </a:pP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Alguns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funcionáios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receberão</a:t>
            </a:r>
            <a:r>
              <a:rPr lang="en-US" altLang="pt-BR" dirty="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dirty="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pt-BR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pt-BR" altLang="pt-BR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7839F4-02EF-A036-AF77-B1FA8640E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7548"/>
            <a:ext cx="8023529" cy="3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Aninhados(Exemplo)</a:t>
            </a:r>
            <a:endParaRPr lang="pt-BR" sz="2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FF70E3-6AB0-2132-E04A-799D15A7CF44}"/>
              </a:ext>
            </a:extLst>
          </p:cNvPr>
          <p:cNvSpPr txBox="1"/>
          <p:nvPr/>
        </p:nvSpPr>
        <p:spPr>
          <a:xfrm>
            <a:off x="127968" y="2918517"/>
            <a:ext cx="8352485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pt-BR" sz="1600" b="1">
                <a:latin typeface="Verdana" panose="020B0604030504040204" pitchFamily="34" charset="0"/>
                <a:cs typeface="Times New Roman" panose="02020603050405020304" pitchFamily="18" charset="0"/>
              </a:rPr>
              <a:t>Teste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‘M’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3.250,00 (30%)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‘F’ 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3.750,00 (50%)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5000 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- 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3000  Sal = 3600 (20%)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‘F’  - 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2000   Sal = 2800 (40%)</a:t>
            </a:r>
          </a:p>
        </p:txBody>
      </p:sp>
    </p:spTree>
    <p:extLst>
      <p:ext uri="{BB962C8B-B14F-4D97-AF65-F5344CB8AC3E}">
        <p14:creationId xmlns:p14="http://schemas.microsoft.com/office/powerpoint/2010/main" val="206993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458046"/>
            <a:ext cx="569713" cy="4283223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257309"/>
            <a:ext cx="361991" cy="414106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3" y="255318"/>
            <a:ext cx="3472603" cy="3949346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35" y="803672"/>
            <a:ext cx="5467663" cy="3931723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Imagem 1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3440E17F-5768-4579-A74A-C994FE47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73" y="2008419"/>
            <a:ext cx="5194915" cy="2729913"/>
          </a:xfrm>
          <a:prstGeom prst="rect">
            <a:avLst/>
          </a:prstGeom>
        </p:spPr>
      </p:pic>
      <p:sp>
        <p:nvSpPr>
          <p:cNvPr id="29" name="Text Box 2">
            <a:extLst>
              <a:ext uri="{FF2B5EF4-FFF2-40B4-BE49-F238E27FC236}">
                <a16:creationId xmlns:a16="http://schemas.microsoft.com/office/drawing/2014/main" id="{7082F9E2-8C3C-46F1-9ED4-2E43DDC1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318" y="259349"/>
            <a:ext cx="18851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Exemplo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30" name="Imagem 29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8C9CEFF1-5AC2-4DF3-BE04-7517EEDFF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708" y="74914"/>
            <a:ext cx="641305" cy="6413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8EB2F0-53C1-6564-47A4-EC5F4BAFD8BB}"/>
              </a:ext>
            </a:extLst>
          </p:cNvPr>
          <p:cNvSpPr txBox="1"/>
          <p:nvPr/>
        </p:nvSpPr>
        <p:spPr>
          <a:xfrm>
            <a:off x="149532" y="330993"/>
            <a:ext cx="3218862" cy="1615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/>
              <a:t>Idade &gt;  30</a:t>
            </a:r>
          </a:p>
          <a:p>
            <a:pPr marL="177800" lvl="3">
              <a:spcBef>
                <a:spcPts val="600"/>
              </a:spcBef>
            </a:pPr>
            <a:r>
              <a:rPr lang="pt-BR" b="1"/>
              <a:t> ‘M’  </a:t>
            </a:r>
            <a:r>
              <a:rPr lang="pt-BR" b="1">
                <a:sym typeface="Wingdings" panose="05000000000000000000" pitchFamily="2" charset="2"/>
              </a:rPr>
              <a:t>e  S </a:t>
            </a:r>
            <a:r>
              <a:rPr lang="pt-BR" b="1"/>
              <a:t>&lt;= 3000   </a:t>
            </a:r>
            <a:r>
              <a:rPr lang="pt-BR" b="1">
                <a:sym typeface="Wingdings" panose="05000000000000000000" pitchFamily="2" charset="2"/>
              </a:rPr>
              <a:t>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30%</a:t>
            </a:r>
          </a:p>
          <a:p>
            <a:pPr marL="269875" lvl="3"/>
            <a:r>
              <a:rPr lang="pt-BR" b="1">
                <a:sym typeface="Wingdings" panose="05000000000000000000" pitchFamily="2" charset="2"/>
              </a:rPr>
              <a:t>‘F’                         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50%</a:t>
            </a:r>
          </a:p>
          <a:p>
            <a:pPr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Idade   &lt;=    30</a:t>
            </a:r>
          </a:p>
          <a:p>
            <a:pPr marL="269875"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‘F’  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40%</a:t>
            </a:r>
          </a:p>
          <a:p>
            <a:pPr marL="269875"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‘M’ 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20%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5E660A-EC7C-4C7D-4131-DB6B204136EE}"/>
              </a:ext>
            </a:extLst>
          </p:cNvPr>
          <p:cNvSpPr txBox="1"/>
          <p:nvPr/>
        </p:nvSpPr>
        <p:spPr>
          <a:xfrm>
            <a:off x="3919249" y="858506"/>
            <a:ext cx="518299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Teste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‘M’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3.250,00 (30%)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‘F’ 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3.750,00 (50%)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5000 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- 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3000  Sal = 3600 (20%)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‘F’  - 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2000   Sal = 2800 (40%)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DA6F7E1-8636-AD6D-A187-7ACC01A8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" y="2022494"/>
            <a:ext cx="3631085" cy="2985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ChangeArrowheads="1"/>
          </p:cNvSpPr>
          <p:nvPr/>
        </p:nvSpPr>
        <p:spPr bwMode="auto">
          <a:xfrm>
            <a:off x="144152" y="730599"/>
            <a:ext cx="8841906" cy="78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elif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funciona com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else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if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(se não se) , veja no exemplo abaixo:</a:t>
            </a:r>
            <a:r>
              <a:rPr lang="pt-BR" altLang="pt-BR" sz="1600" b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altLang="pt-BR" sz="160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Faça um programa que receba um número de 1 a 12 e ao final escreva o mês por extenso correspondente ao número digitado. Se o número estiver fora do intervalo informe: “Mês inválido”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CD2AAA6-1BE6-4D6D-9B69-98F5EB896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55825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If condição: elif condição: else: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A9F754-3BD8-1C73-303B-0A7D3697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32" y="2123933"/>
            <a:ext cx="4189615" cy="21021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CBEF3F-BF24-BFF7-B2F0-FE977002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2" y="2123933"/>
            <a:ext cx="4487546" cy="24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F2A0-F3C0-5195-98A9-919E3814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6EE85327-3527-8CC8-5FFF-7A374849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52" y="730599"/>
            <a:ext cx="8841906" cy="277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A partir da versão 3.10 o Python implementou a estrutura match case</a:t>
            </a:r>
            <a:endParaRPr lang="pt-BR" altLang="pt-BR" sz="2400" b="1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sz="2400" dirty="0"/>
              <a:t>match variável: </a:t>
            </a:r>
          </a:p>
          <a:p>
            <a:r>
              <a:rPr lang="pt-BR" sz="2400" dirty="0"/>
              <a:t>	case padrão1:  </a:t>
            </a:r>
          </a:p>
          <a:p>
            <a:r>
              <a:rPr lang="pt-BR" sz="2400" dirty="0"/>
              <a:t> 		# Código a ser executado para padrão1 </a:t>
            </a:r>
          </a:p>
          <a:p>
            <a:r>
              <a:rPr lang="pt-BR" sz="2400" dirty="0"/>
              <a:t>	case padrão2: </a:t>
            </a:r>
          </a:p>
          <a:p>
            <a:r>
              <a:rPr lang="pt-BR" sz="2400" dirty="0"/>
              <a:t>		# Código a ser executado para padrão2 </a:t>
            </a:r>
          </a:p>
          <a:p>
            <a:r>
              <a:rPr lang="pt-BR" sz="2400" dirty="0"/>
              <a:t>	case _: </a:t>
            </a:r>
          </a:p>
          <a:p>
            <a:r>
              <a:rPr lang="pt-BR" sz="2400" dirty="0"/>
              <a:t>		# Qualquer outro padrão (opcional)</a:t>
            </a:r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7574527-2B5D-B9D3-FEBB-2B904F841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64DFF-741F-4030-4E52-B6091FFF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45D31910-ABAB-E3F2-70BF-42E7C12C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Operador = input(‘Digite a operação desejada: ‘)</a:t>
            </a:r>
          </a:p>
          <a:p>
            <a:pPr algn="just"/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X = </a:t>
            </a:r>
            <a:r>
              <a:rPr lang="pt-BR" altLang="pt-BR" sz="1600" b="1" dirty="0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float</a:t>
            </a:r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(input(‘Digite um número: ‘))</a:t>
            </a:r>
          </a:p>
          <a:p>
            <a:pPr algn="just"/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Y = </a:t>
            </a:r>
            <a:r>
              <a:rPr lang="pt-BR" altLang="pt-BR" sz="1600" b="1" dirty="0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float</a:t>
            </a:r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(input(‘Digite um número: ‘))</a:t>
            </a:r>
            <a:endParaRPr lang="en-US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sz="2000" dirty="0"/>
              <a:t>match operador: </a:t>
            </a:r>
          </a:p>
          <a:p>
            <a:r>
              <a:rPr lang="pt-BR" sz="2000" dirty="0"/>
              <a:t>	case ‘+’:  </a:t>
            </a:r>
          </a:p>
          <a:p>
            <a:r>
              <a:rPr lang="pt-BR" sz="2000" dirty="0"/>
              <a:t> 		print(x + y)</a:t>
            </a:r>
          </a:p>
          <a:p>
            <a:r>
              <a:rPr lang="pt-BR" sz="2000" dirty="0"/>
              <a:t>	case ‘-’: </a:t>
            </a:r>
          </a:p>
          <a:p>
            <a:r>
              <a:rPr lang="pt-BR" sz="2000" dirty="0"/>
              <a:t>		print(x-y)</a:t>
            </a:r>
          </a:p>
          <a:p>
            <a:r>
              <a:rPr lang="pt-BR" sz="2000" dirty="0"/>
              <a:t>	case ‘*’:</a:t>
            </a:r>
          </a:p>
          <a:p>
            <a:r>
              <a:rPr lang="pt-BR" sz="2000" dirty="0"/>
              <a:t>		print(x*y)</a:t>
            </a:r>
          </a:p>
          <a:p>
            <a:r>
              <a:rPr lang="pt-BR" sz="2000" dirty="0"/>
              <a:t>	case (‘/’):</a:t>
            </a:r>
          </a:p>
          <a:p>
            <a:r>
              <a:rPr lang="pt-BR" sz="2000" dirty="0"/>
              <a:t>		print(x/y)</a:t>
            </a:r>
          </a:p>
          <a:p>
            <a:r>
              <a:rPr lang="pt-BR" sz="2000" dirty="0"/>
              <a:t>	case _: </a:t>
            </a:r>
          </a:p>
          <a:p>
            <a:r>
              <a:rPr lang="pt-BR" sz="2000" dirty="0"/>
              <a:t>		print(“Operação inválida’)</a:t>
            </a:r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C0F593F-A66C-C716-6676-452EA318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9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848032" y="166061"/>
            <a:ext cx="6400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Operadores</a:t>
            </a: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Relacionais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972589" y="746522"/>
            <a:ext cx="7689274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Realizam comparações entre conteúdos, retornando como resultado</a:t>
            </a:r>
            <a:r>
              <a:rPr lang="en-US" altLang="pt-BR" sz="1800">
                <a:latin typeface="Verdana" panose="020B0604030504040204" pitchFamily="34" charset="0"/>
                <a:ea typeface="Arial Unicode MS" pitchFamily="34" charset="-128"/>
              </a:rPr>
              <a:t> </a:t>
            </a:r>
            <a:r>
              <a:rPr lang="pt-BR" altLang="pt-BR" sz="1800" err="1">
                <a:latin typeface="Verdana" panose="020B0604030504040204" pitchFamily="34" charset="0"/>
                <a:ea typeface="Arial Unicode MS" pitchFamily="34" charset="-128"/>
              </a:rPr>
              <a:t>True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 ou False, podem ser utilizados em comparações com variáveis do   tipo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int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,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float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 ou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str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.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766916" y="4061668"/>
            <a:ext cx="837708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600" b="1" u="sng">
                <a:latin typeface="Verdana" panose="020B0604030504040204" pitchFamily="34" charset="0"/>
                <a:ea typeface="Arial Unicode MS" pitchFamily="34" charset="-128"/>
              </a:rPr>
              <a:t>Prioridade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: ()</a:t>
            </a:r>
          </a:p>
          <a:p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Ex.:   (3 &gt;= 5)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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 False </a:t>
            </a:r>
            <a:r>
              <a:rPr lang="pt-BR" altLang="pt-BR" b="1">
                <a:latin typeface="Verdana" panose="020B0604030504040204" pitchFamily="34" charset="0"/>
                <a:ea typeface="Arial Unicode MS" pitchFamily="34" charset="-128"/>
              </a:rPr>
              <a:t>|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 (“Maria” != “Carlos”)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 </a:t>
            </a:r>
            <a:r>
              <a:rPr lang="pt-BR" altLang="pt-BR" err="1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True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 </a:t>
            </a:r>
            <a:r>
              <a:rPr lang="pt-BR" altLang="pt-BR" b="1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|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(“Maria” &gt; “Mario”)  False</a:t>
            </a:r>
            <a:endParaRPr lang="pt-BR" altLang="pt-BR">
              <a:latin typeface="Verdana" panose="020B0604030504040204" pitchFamily="34" charset="0"/>
              <a:ea typeface="Arial Unicode MS" pitchFamily="34" charset="-128"/>
            </a:endParaRPr>
          </a:p>
          <a:p>
            <a:endParaRPr lang="pt-BR" altLang="pt-BR" sz="1600">
              <a:latin typeface="Verdana" panose="020B0604030504040204" pitchFamily="34" charset="0"/>
              <a:ea typeface="Arial Unicode MS" pitchFamily="34" charset="-128"/>
            </a:endParaRPr>
          </a:p>
        </p:txBody>
      </p:sp>
      <p:graphicFrame>
        <p:nvGraphicFramePr>
          <p:cNvPr id="21094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6597"/>
              </p:ext>
            </p:extLst>
          </p:nvPr>
        </p:nvGraphicFramePr>
        <p:xfrm>
          <a:off x="848032" y="1594643"/>
          <a:ext cx="7278329" cy="2400048"/>
        </p:xfrm>
        <a:graphic>
          <a:graphicData uri="http://schemas.openxmlformats.org/drawingml/2006/table">
            <a:tbl>
              <a:tblPr/>
              <a:tblGrid>
                <a:gridCol w="184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Operador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Função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Maior que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Maior ou 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Menor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Menor ou 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!=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Diferente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224A-13B1-73A6-B5B0-5C519656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D76D9A27-14ED-96CF-85FA-9A1C33A2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também pode ser utilizado para avaliar padrão: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b="0" i="0" dirty="0" err="1">
                <a:effectLst/>
                <a:latin typeface="inherit"/>
              </a:rPr>
              <a:t>variavel</a:t>
            </a:r>
            <a:r>
              <a:rPr lang="pt-BR" sz="2000" b="0" i="0" dirty="0">
                <a:effectLst/>
                <a:latin typeface="inherit"/>
              </a:rPr>
              <a:t> = 123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b="0" i="0" dirty="0">
                <a:effectLst/>
                <a:latin typeface="inherit"/>
              </a:rPr>
              <a:t>match </a:t>
            </a:r>
            <a:r>
              <a:rPr lang="pt-BR" sz="2000" b="0" i="0" dirty="0" err="1">
                <a:effectLst/>
                <a:latin typeface="inherit"/>
              </a:rPr>
              <a:t>variavel</a:t>
            </a:r>
            <a:r>
              <a:rPr lang="pt-BR" sz="2000" b="0" i="0" dirty="0">
                <a:effectLst/>
                <a:latin typeface="inherit"/>
              </a:rPr>
              <a:t>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</a:t>
            </a:r>
            <a:r>
              <a:rPr lang="pt-BR" sz="2000" b="0" i="1" dirty="0" err="1">
                <a:effectLst/>
                <a:latin typeface="inherit"/>
              </a:rPr>
              <a:t>int</a:t>
            </a:r>
            <a:r>
              <a:rPr lang="pt-BR" sz="2000" b="0" i="0" dirty="0">
                <a:effectLst/>
                <a:latin typeface="inherit"/>
              </a:rPr>
              <a:t>():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print("A variável é um inteiro")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</a:t>
            </a:r>
            <a:r>
              <a:rPr lang="pt-BR" sz="2000" b="0" i="1" dirty="0" err="1">
                <a:effectLst/>
                <a:latin typeface="inherit"/>
              </a:rPr>
              <a:t>str</a:t>
            </a:r>
            <a:r>
              <a:rPr lang="pt-BR" sz="2000" b="0" i="0" dirty="0">
                <a:effectLst/>
                <a:latin typeface="inherit"/>
              </a:rPr>
              <a:t>():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print("A variável é uma </a:t>
            </a:r>
            <a:r>
              <a:rPr lang="pt-BR" sz="2000" b="0" i="0" dirty="0" err="1">
                <a:effectLst/>
                <a:latin typeface="inherit"/>
              </a:rPr>
              <a:t>string</a:t>
            </a:r>
            <a:r>
              <a:rPr lang="pt-BR" sz="2000" b="0" i="0" dirty="0">
                <a:effectLst/>
                <a:latin typeface="inherit"/>
              </a:rPr>
              <a:t>")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_: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print("Tipo de dado não identificado")</a:t>
            </a:r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C110F3A-3E64-1999-D4DF-8EFBAF8FF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C3EF-F196-D3FD-ABE7-349C575E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EBEEE186-BB75-06B4-DB1B-A5E3F74BB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24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 case também pode ser utilizado para avaliar padrão:</a:t>
            </a:r>
          </a:p>
          <a:p>
            <a:pPr algn="just"/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0" i="0" dirty="0">
                <a:effectLst/>
                <a:latin typeface="inherit"/>
              </a:rPr>
              <a:t>coordenadas = (3,1)</a:t>
            </a:r>
          </a:p>
          <a:p>
            <a:pPr algn="just"/>
            <a:r>
              <a:rPr lang="pt-BR" sz="2400" b="0" i="0" dirty="0">
                <a:effectLst/>
                <a:latin typeface="inherit"/>
              </a:rPr>
              <a:t>match coordenadas:        </a:t>
            </a:r>
          </a:p>
          <a:p>
            <a:pPr algn="just"/>
            <a:r>
              <a:rPr lang="pt-BR" sz="2400" dirty="0">
                <a:latin typeface="inherit"/>
              </a:rPr>
              <a:t>	</a:t>
            </a:r>
            <a:r>
              <a:rPr lang="pt-BR" sz="2400" b="0" i="0" dirty="0">
                <a:effectLst/>
                <a:latin typeface="inherit"/>
              </a:rPr>
              <a:t>case (x, y):            </a:t>
            </a:r>
          </a:p>
          <a:p>
            <a:pPr algn="just"/>
            <a:r>
              <a:rPr lang="pt-BR" sz="2400" dirty="0">
                <a:latin typeface="inherit"/>
              </a:rPr>
              <a:t>		</a:t>
            </a:r>
            <a:r>
              <a:rPr lang="pt-BR" sz="2400" b="0" i="0" dirty="0">
                <a:effectLst/>
                <a:latin typeface="inherit"/>
              </a:rPr>
              <a:t>print('É uma tupla/lista com 2 valores')        </a:t>
            </a:r>
          </a:p>
          <a:p>
            <a:pPr algn="just"/>
            <a:r>
              <a:rPr lang="pt-BR" sz="2400" dirty="0">
                <a:latin typeface="inherit"/>
              </a:rPr>
              <a:t>	</a:t>
            </a:r>
            <a:r>
              <a:rPr lang="pt-BR" sz="2400" b="0" i="0" dirty="0">
                <a:effectLst/>
                <a:latin typeface="inherit"/>
              </a:rPr>
              <a:t>case _:            </a:t>
            </a:r>
          </a:p>
          <a:p>
            <a:pPr algn="just"/>
            <a:r>
              <a:rPr lang="pt-BR" sz="2400" dirty="0">
                <a:latin typeface="inherit"/>
              </a:rPr>
              <a:t>		</a:t>
            </a:r>
            <a:r>
              <a:rPr lang="pt-BR" sz="2400" b="0" i="0" dirty="0">
                <a:effectLst/>
                <a:latin typeface="inherit"/>
              </a:rPr>
              <a:t>print("Formato inválido")</a:t>
            </a:r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5B872C48-C913-B07E-535B-67612D34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2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6F98B-E2CA-7A5C-38DE-2A0196F3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9B17A35A-6517-D522-F95F-35C75AF0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15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para avaliar múltiplos valores: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B210EF0-B785-B6D8-E076-96A5D2CE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7E34B2-EF8D-2BF5-95C5-4E2DC16EF09E}"/>
              </a:ext>
            </a:extLst>
          </p:cNvPr>
          <p:cNvSpPr txBox="1"/>
          <p:nvPr/>
        </p:nvSpPr>
        <p:spPr>
          <a:xfrm>
            <a:off x="170406" y="1049154"/>
            <a:ext cx="87989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status = </a:t>
            </a:r>
            <a:r>
              <a:rPr lang="pt-BR" sz="1800" dirty="0" err="1"/>
              <a:t>int</a:t>
            </a:r>
            <a:r>
              <a:rPr lang="pt-BR" sz="1800" dirty="0"/>
              <a:t>(input(“Código do status: "))</a:t>
            </a:r>
          </a:p>
          <a:p>
            <a:endParaRPr lang="pt-BR" sz="1800" dirty="0"/>
          </a:p>
          <a:p>
            <a:r>
              <a:rPr lang="pt-BR" sz="1800" dirty="0"/>
              <a:t>match status:</a:t>
            </a:r>
          </a:p>
          <a:p>
            <a:r>
              <a:rPr lang="pt-BR" sz="1800" dirty="0"/>
              <a:t>    case 200 | 201 | 202:</a:t>
            </a:r>
          </a:p>
          <a:p>
            <a:r>
              <a:rPr lang="pt-BR" sz="1800" dirty="0"/>
              <a:t>        print(“Sucesso")</a:t>
            </a:r>
          </a:p>
          <a:p>
            <a:r>
              <a:rPr lang="pt-BR" sz="1800" dirty="0"/>
              <a:t>    case 400 | 401 | 403:</a:t>
            </a:r>
          </a:p>
          <a:p>
            <a:r>
              <a:rPr lang="pt-BR" sz="1800" dirty="0"/>
              <a:t>        print(“Erro do usuário")</a:t>
            </a:r>
          </a:p>
          <a:p>
            <a:r>
              <a:rPr lang="pt-BR" sz="1800" dirty="0"/>
              <a:t>    case 500 | 501 | 502:</a:t>
            </a:r>
          </a:p>
          <a:p>
            <a:r>
              <a:rPr lang="pt-BR" sz="1800" dirty="0"/>
              <a:t>        print(“Erro interno")</a:t>
            </a:r>
          </a:p>
          <a:p>
            <a:r>
              <a:rPr lang="pt-BR" sz="1800" dirty="0"/>
              <a:t>    case _:</a:t>
            </a:r>
          </a:p>
          <a:p>
            <a:r>
              <a:rPr lang="pt-BR" sz="1800" dirty="0"/>
              <a:t>        print(“Erro desconhecido")</a:t>
            </a:r>
          </a:p>
        </p:txBody>
      </p:sp>
    </p:spTree>
    <p:extLst>
      <p:ext uri="{BB962C8B-B14F-4D97-AF65-F5344CB8AC3E}">
        <p14:creationId xmlns:p14="http://schemas.microsoft.com/office/powerpoint/2010/main" val="366018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7166-2517-738C-33DB-93B5DB09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2B87BDD1-D6D2-72E6-6EA9-5C41AF60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15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em conjunto com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if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A0857E20-D4C7-C206-40E7-F928601DF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33C421-F73E-DCAC-412E-E21C81C29AD2}"/>
              </a:ext>
            </a:extLst>
          </p:cNvPr>
          <p:cNvSpPr txBox="1"/>
          <p:nvPr/>
        </p:nvSpPr>
        <p:spPr>
          <a:xfrm>
            <a:off x="170406" y="1049154"/>
            <a:ext cx="87989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subject</a:t>
            </a:r>
            <a:r>
              <a:rPr lang="pt-BR" sz="1800" dirty="0"/>
              <a:t> = input("Informe a matéria: ")</a:t>
            </a:r>
          </a:p>
          <a:p>
            <a:r>
              <a:rPr lang="pt-BR" sz="1800" dirty="0"/>
              <a:t>score = </a:t>
            </a:r>
            <a:r>
              <a:rPr lang="pt-BR" sz="1800" dirty="0" err="1"/>
              <a:t>float</a:t>
            </a:r>
            <a:r>
              <a:rPr lang="pt-BR" sz="1800" dirty="0"/>
              <a:t>(input("Informe a nota: "))</a:t>
            </a:r>
          </a:p>
          <a:p>
            <a:r>
              <a:rPr lang="pt-BR" sz="1800" dirty="0"/>
              <a:t>match </a:t>
            </a:r>
            <a:r>
              <a:rPr lang="pt-BR" sz="1800" dirty="0" err="1"/>
              <a:t>subject</a:t>
            </a:r>
            <a:r>
              <a:rPr lang="pt-BR" sz="1800" dirty="0"/>
              <a:t>:    </a:t>
            </a:r>
          </a:p>
          <a:p>
            <a:r>
              <a:rPr lang="pt-BR" sz="1800" dirty="0"/>
              <a:t>	case 'Física' | '</a:t>
            </a:r>
            <a:r>
              <a:rPr lang="pt-BR" sz="1800" dirty="0" err="1"/>
              <a:t>Quimica</a:t>
            </a:r>
            <a:r>
              <a:rPr lang="pt-BR" sz="1800" dirty="0"/>
              <a:t>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ciências!") </a:t>
            </a:r>
          </a:p>
          <a:p>
            <a:r>
              <a:rPr lang="pt-BR" sz="1800" dirty="0"/>
              <a:t>	case 'Português' | '</a:t>
            </a:r>
            <a:r>
              <a:rPr lang="pt-BR" sz="1800" dirty="0" err="1"/>
              <a:t>Ingês</a:t>
            </a:r>
            <a:r>
              <a:rPr lang="pt-BR" sz="1800" dirty="0"/>
              <a:t>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línguas!") </a:t>
            </a:r>
          </a:p>
          <a:p>
            <a:r>
              <a:rPr lang="pt-BR" sz="1800" dirty="0"/>
              <a:t>	case 'Matemática'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matemática!")            </a:t>
            </a:r>
          </a:p>
          <a:p>
            <a:r>
              <a:rPr lang="pt-BR" sz="1800" dirty="0"/>
              <a:t>	case _ </a:t>
            </a:r>
            <a:r>
              <a:rPr lang="pt-BR" sz="1800" dirty="0" err="1"/>
              <a:t>if</a:t>
            </a:r>
            <a:r>
              <a:rPr lang="pt-BR" sz="1800" dirty="0"/>
              <a:t> score &gt;= 7:        </a:t>
            </a:r>
          </a:p>
          <a:p>
            <a:r>
              <a:rPr lang="pt-BR" sz="1800" dirty="0"/>
              <a:t>		print(</a:t>
            </a:r>
            <a:r>
              <a:rPr lang="pt-BR" sz="1800" dirty="0" err="1"/>
              <a:t>f"Passou</a:t>
            </a:r>
            <a:r>
              <a:rPr lang="pt-BR" sz="1800" dirty="0"/>
              <a:t> em {</a:t>
            </a:r>
            <a:r>
              <a:rPr lang="pt-BR" sz="1800" dirty="0" err="1"/>
              <a:t>subject</a:t>
            </a:r>
            <a:r>
              <a:rPr lang="pt-BR" sz="1800" dirty="0"/>
              <a:t>}!")    </a:t>
            </a:r>
          </a:p>
          <a:p>
            <a:r>
              <a:rPr lang="pt-BR" sz="1800" dirty="0"/>
              <a:t>	case _:        </a:t>
            </a:r>
          </a:p>
          <a:p>
            <a:r>
              <a:rPr lang="pt-BR" sz="1800" dirty="0"/>
              <a:t>		print(</a:t>
            </a:r>
            <a:r>
              <a:rPr lang="pt-BR" sz="1800" dirty="0" err="1"/>
              <a:t>f"Precisa</a:t>
            </a:r>
            <a:r>
              <a:rPr lang="pt-BR" sz="1800" dirty="0"/>
              <a:t> melhorar em {</a:t>
            </a:r>
            <a:r>
              <a:rPr lang="pt-BR" sz="1800" dirty="0" err="1"/>
              <a:t>subject</a:t>
            </a:r>
            <a:r>
              <a:rPr lang="pt-BR" sz="1800" dirty="0"/>
              <a:t>}!")</a:t>
            </a:r>
          </a:p>
        </p:txBody>
      </p:sp>
    </p:spTree>
    <p:extLst>
      <p:ext uri="{BB962C8B-B14F-4D97-AF65-F5344CB8AC3E}">
        <p14:creationId xmlns:p14="http://schemas.microsoft.com/office/powerpoint/2010/main" val="216361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0" y="0"/>
            <a:ext cx="6457950" cy="446432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 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+mj-ea"/>
                <a:cs typeface="Times New Roman" panose="02020603050405020304" pitchFamily="18" charset="0"/>
                <a:sym typeface="Arial"/>
              </a:rPr>
              <a:t>Exercícios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86A0C3F-BC32-47FA-A739-5108BA2E188B}"/>
              </a:ext>
            </a:extLst>
          </p:cNvPr>
          <p:cNvSpPr/>
          <p:nvPr/>
        </p:nvSpPr>
        <p:spPr>
          <a:xfrm>
            <a:off x="89900" y="446432"/>
            <a:ext cx="8520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EX15 – </a:t>
            </a:r>
            <a:r>
              <a:rPr kumimoji="0" lang="pt-B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Pesque_Pague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: 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João é dono de um pesque-pague em Pernambuco, toda vez que ele recebe de um cliente os peixes pescados, precisa pesar e verificar se está ok. O regulamento de pesca define que se for pescado uma quantidade de peixes com peso superior a 50 kg o cliente deve pagar um multa de R$ 4,00 por quilo excedente. Faça um programa que receba via teclado o  peso dos  peixes e verifique se há excesso. Se houver, exibir na tela o excesso do peso calculado e o valor da multa que o cliente deverá pagar ao pesque-pague. Caso contrário, mostrar a mensagem “Peso ok!”.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Para testar seu programa use os valores abaixo</a:t>
            </a:r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461C4A9-401E-4CC1-8966-26D5B24D0B9A}"/>
              </a:ext>
            </a:extLst>
          </p:cNvPr>
          <p:cNvGraphicFramePr>
            <a:graphicFrameLocks noGrp="1"/>
          </p:cNvGraphicFramePr>
          <p:nvPr/>
        </p:nvGraphicFramePr>
        <p:xfrm>
          <a:off x="213725" y="2426970"/>
          <a:ext cx="3372677" cy="14020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9579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453148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423738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Teste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Exemplos de Entrada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Exemplos de Saída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1°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45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“Peso OK!”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2°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70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excesso = 20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multa = 80.0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3° 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66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excesso = 16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multa = 64.0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2">
                <a:extLst>
                  <a:ext uri="{FF2B5EF4-FFF2-40B4-BE49-F238E27FC236}">
                    <a16:creationId xmlns:a16="http://schemas.microsoft.com/office/drawing/2014/main" id="{1725B412-ADC2-419D-B992-03A4845A5A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0416" y="2426970"/>
              <a:ext cx="3414367" cy="167615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836935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2577432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peso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excesso = ? , multa = ? ou “Peso Ok!”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8212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829778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Caso o peso for superior a 50 kg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𝑒𝑥𝑐𝑒𝑠𝑠𝑜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𝑝𝑒𝑠𝑜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 −50 </m:t>
                                </m:r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r>
                            <a:rPr lang="pt-BR" sz="1200" b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𝑚𝑢𝑙𝑡𝑎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𝑒𝑥𝑐𝑒𝑠𝑠𝑜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 ∗4</m:t>
                              </m:r>
                            </m:oMath>
                          </a14:m>
                          <a:r>
                            <a:rPr lang="pt-BR" sz="1200" b="0" i="1">
                              <a:latin typeface="+mn-lt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2">
                <a:extLst>
                  <a:ext uri="{FF2B5EF4-FFF2-40B4-BE49-F238E27FC236}">
                    <a16:creationId xmlns:a16="http://schemas.microsoft.com/office/drawing/2014/main" id="{1725B412-ADC2-419D-B992-03A4845A5A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0416" y="2426970"/>
              <a:ext cx="3414367" cy="167615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836935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2577432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peso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excesso = ? , multa = ? ou “Peso Ok!”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8212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829778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891" t="-105109" r="-2674" b="-102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63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482546"/>
            <a:ext cx="86201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EX16 – </a:t>
            </a:r>
            <a:r>
              <a:rPr lang="pt-BR" altLang="pt-BR" b="1" dirty="0" err="1">
                <a:latin typeface="Verdana" panose="020B0604030504040204" pitchFamily="34" charset="0"/>
                <a:ea typeface="Arial Unicode MS" pitchFamily="34" charset="-128"/>
              </a:rPr>
              <a:t>Dia_Trabalho</a:t>
            </a:r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: </a:t>
            </a:r>
            <a:r>
              <a:rPr lang="pt-BR" dirty="0"/>
              <a:t>Devido à proximidade com o Dia do Trabalho, uma empresa resolveu conceder aumentos salariais a seus funcionários. Aqueles com salário inferior a R$ 1100, terão aumento de 10%, enquanto os que ganham até R$ 2000 terão aumento de 7%. Os demais funcionários terão aumento de apenas 5%. Escreva um programa que receba via teclado o salário atual de um funcionário, calcule e exiba o valor de seu novo salário já com o aumento concedido.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964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/>
        </p:nvGraphicFramePr>
        <p:xfrm>
          <a:off x="108951" y="1950720"/>
          <a:ext cx="3378321" cy="191306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9662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329094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552606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416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Teste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Exemplos de Entrada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Exemplos de Saída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1°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1000.0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1100.0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2°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1600.0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1712.0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3°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3500.0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3675.0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vlr_Salario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vlr_Novo_Sal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perc_reajuste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vlr_Reajuste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37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Baseado no valor do salário informado atribuir à variável </a:t>
                          </a:r>
                          <a:r>
                            <a:rPr lang="pt-BR" sz="1200" b="0" i="1" err="1">
                              <a:latin typeface="+mn-lt"/>
                            </a:rPr>
                            <a:t>perc_Reajuste</a:t>
                          </a:r>
                          <a:r>
                            <a:rPr lang="pt-BR" sz="1200" b="0" i="1">
                              <a:latin typeface="+mn-lt"/>
                            </a:rPr>
                            <a:t> os valores: 10, 7 ou 5, de acordo com a orientação do enunciado.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𝑅𝑒𝑎𝑗𝑢𝑠𝑡𝑒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𝑆𝑎𝑙𝑎𝑟𝑖𝑜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𝑝𝑒𝑟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𝑅𝑒𝑎𝑗𝑢𝑠𝑡𝑒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𝑁𝑜𝑣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𝑆𝑎𝑙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𝑆𝑎𝑙𝑎𝑟𝑖𝑜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𝑅𝑒𝑎𝑗𝑢𝑠𝑡𝑒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vlr_Salario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vlr_Novo_Sal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perc_reajuste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vlr_Reajuste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96954" r="-1875" b="-7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7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1" y="482546"/>
            <a:ext cx="60388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EX17 – </a:t>
            </a:r>
            <a:r>
              <a:rPr lang="pt-BR" altLang="pt-BR" b="1" dirty="0" err="1">
                <a:latin typeface="Verdana" panose="020B0604030504040204" pitchFamily="34" charset="0"/>
                <a:ea typeface="Arial Unicode MS" pitchFamily="34" charset="-128"/>
              </a:rPr>
              <a:t>Renda_Casal</a:t>
            </a:r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: </a:t>
            </a:r>
            <a:r>
              <a:rPr lang="pt-BR" altLang="pt-BR" dirty="0">
                <a:latin typeface="Verdana" panose="020B0604030504040204" pitchFamily="34" charset="0"/>
                <a:ea typeface="Arial Unicode MS" pitchFamily="34" charset="-128"/>
              </a:rPr>
              <a:t>Elabore um programa que permita calcular o imposto de renda (IR) de um casal a partir das rendas dos cônjuges (RC1 e RC2). O imposto é calculado sobre a renda conjunta (RC= RC1 e RC2) de acordo com a tabela ao lado. Exibir ao final na tela a renda conjunta(RC), a percentual do imposto, o valor do imposto de renda(IR) calculado e a renda líquida.</a:t>
            </a:r>
            <a:endParaRPr lang="pt-BR" altLang="pt-BR" dirty="0">
              <a:latin typeface="Verdana" panose="020B0604030504040204" pitchFamily="34" charset="0"/>
            </a:endParaRPr>
          </a:p>
        </p:txBody>
      </p:sp>
      <p:graphicFrame>
        <p:nvGraphicFramePr>
          <p:cNvPr id="277509" name="Group 5"/>
          <p:cNvGraphicFramePr>
            <a:graphicFrameLocks noGrp="1"/>
          </p:cNvGraphicFramePr>
          <p:nvPr/>
        </p:nvGraphicFramePr>
        <p:xfrm>
          <a:off x="6134101" y="551795"/>
          <a:ext cx="2600324" cy="1186766"/>
        </p:xfrm>
        <a:graphic>
          <a:graphicData uri="http://schemas.openxmlformats.org/drawingml/2006/table">
            <a:tbl>
              <a:tblPr/>
              <a:tblGrid>
                <a:gridCol w="1671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Renda Conjunta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% - IR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Até 900.00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 900.01 até 1500.00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 1500.01 até 2500.00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Acima de 2500.00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964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77661"/>
              </p:ext>
            </p:extLst>
          </p:nvPr>
        </p:nvGraphicFramePr>
        <p:xfrm>
          <a:off x="125135" y="2082984"/>
          <a:ext cx="3129550" cy="265176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6005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065113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604386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Teste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Entrada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Saída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1°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C1 = 2000.0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 =1500.0 </a:t>
                      </a:r>
                      <a:endParaRPr lang="pt-BR" sz="1100" dirty="0">
                        <a:effectLst/>
                        <a:latin typeface="+mn-lt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3500.0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25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875.0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2625.0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2°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 = 800.0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 = 0.0</a:t>
                      </a:r>
                      <a:endParaRPr lang="pt-BR" sz="1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3°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C1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 = 1000.0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C2</a:t>
                      </a:r>
                      <a:r>
                        <a:rPr lang="pt-BR" sz="1100" dirty="0">
                          <a:effectLst/>
                          <a:latin typeface="+mn-lt"/>
                          <a:ea typeface="Verdana" panose="020B0604030504040204" pitchFamily="34" charset="0"/>
                        </a:rPr>
                        <a:t> = 400.0</a:t>
                      </a:r>
                      <a:endParaRPr lang="pt-BR" sz="1100" dirty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1400.0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140.0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dirty="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 dirty="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1260.0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>
        <mc:Choice xmlns:a14="http://schemas.microsoft.com/office/drawing/2010/main"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811071"/>
                  </p:ext>
                </p:extLst>
              </p:nvPr>
            </p:nvGraphicFramePr>
            <p:xfrm>
              <a:off x="3859941" y="1950719"/>
              <a:ext cx="4874484" cy="216147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vlr_C1</a:t>
                          </a:r>
                          <a:r>
                            <a:rPr lang="pt-BR" sz="1200" dirty="0">
                              <a:latin typeface="+mn-lt"/>
                            </a:rPr>
                            <a:t>, </a:t>
                          </a:r>
                          <a:r>
                            <a:rPr lang="pt-BR" sz="1200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vlr_C2</a:t>
                          </a:r>
                          <a:endParaRPr lang="pt-BR" sz="120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4289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vlr_Perc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IR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enda_Liq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4067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𝑣𝑙𝑐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oMath>
                            </m:oMathPara>
                          </a14:m>
                          <a:endParaRPr lang="pt-BR" sz="1200" b="0" i="1" dirty="0">
                            <a:latin typeface="+mn-lt"/>
                          </a:endParaRPr>
                        </a:p>
                        <a:p>
                          <a:r>
                            <a:rPr lang="pt-BR" sz="1200" b="0" i="1" dirty="0">
                              <a:latin typeface="+mn-lt"/>
                            </a:rPr>
                            <a:t>Buscar na tabela qual é o percentual que será utilizado a partir do valor calculado da renda conjunta e atribuir</a:t>
                          </a:r>
                          <a:r>
                            <a:rPr lang="pt-BR" sz="1200" b="0" i="1" baseline="0" dirty="0">
                              <a:latin typeface="+mn-lt"/>
                            </a:rPr>
                            <a:t> na variável </a:t>
                          </a:r>
                          <a:r>
                            <a:rPr lang="pt-BR" sz="1200" b="0" i="1" baseline="0" dirty="0" err="1">
                              <a:latin typeface="+mn-lt"/>
                            </a:rPr>
                            <a:t>vlr_Perc</a:t>
                          </a:r>
                          <a:r>
                            <a:rPr lang="pt-BR" sz="1200" b="0" i="1" baseline="0" dirty="0">
                              <a:latin typeface="+mn-lt"/>
                            </a:rPr>
                            <a:t>.</a:t>
                          </a:r>
                          <a:endParaRPr lang="pt-BR" sz="1200" b="0" dirty="0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𝐼𝑅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𝑣𝑙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𝑃𝑒𝑟𝑐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 dirty="0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𝑅𝑒𝑛𝑑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𝐼𝑅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i="1" dirty="0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533811071"/>
                  </p:ext>
                </p:extLst>
              </p:nvPr>
            </p:nvGraphicFramePr>
            <p:xfrm>
              <a:off x="3859941" y="1950719"/>
              <a:ext cx="4874484" cy="216147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vlr_C1</a:t>
                          </a:r>
                          <a:r>
                            <a:rPr lang="pt-BR" sz="1200" dirty="0">
                              <a:latin typeface="+mn-lt"/>
                            </a:rPr>
                            <a:t>, </a:t>
                          </a:r>
                          <a:r>
                            <a:rPr lang="pt-BR" sz="1200" kern="1200" dirty="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vlr_C2</a:t>
                          </a:r>
                          <a:endParaRPr lang="pt-BR" sz="1200" dirty="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vlr_Perc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IR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enda_Liq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4067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20611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80905" r="-1875" b="-70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409514"/>
            <a:ext cx="59531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pt-BR" altLang="pt-BR" b="1" dirty="0">
                <a:latin typeface="Verdana" panose="020B0604030504040204" pitchFamily="34" charset="0"/>
                <a:ea typeface="Verdana" panose="020B0604030504040204" pitchFamily="34" charset="0"/>
              </a:rPr>
              <a:t>EX18 – Credito: </a:t>
            </a:r>
            <a:r>
              <a:rPr lang="pt-BR" dirty="0">
                <a:latin typeface="Verdana" panose="020B0604030504040204" pitchFamily="34" charset="0"/>
                <a:ea typeface="Arial Unicode MS" pitchFamily="34" charset="-128"/>
              </a:rPr>
              <a:t>A CEF concederá um crédito especial com juros de 1% aos seus clientes de acordo com o saldo médio no último ano. Fazer um programa que receba via teclado o saldo médio de um cliente e calcule o valor do crédito de acordo com a tabela ao lado. Escreva na tela valor de crédito disponível.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5285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/>
        </p:nvGraphicFramePr>
        <p:xfrm>
          <a:off x="147050" y="1893569"/>
          <a:ext cx="3262899" cy="11049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79654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482302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300943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Teste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Entrada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Saída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1°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1200.0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480.0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2°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450.0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3°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5000.0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2500.0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2316" y="189356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saldo_Medio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vlr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Credito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=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perc_Credito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Verdana" panose="020B060403050404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37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Baseado no valor do saldo médio informado verificar na tabela qual o percentual de crédito que será fornecido e atribuir a variável </a:t>
                          </a:r>
                          <a:r>
                            <a:rPr lang="pt-BR" sz="1200" b="0" i="1" err="1">
                              <a:latin typeface="+mn-lt"/>
                            </a:rPr>
                            <a:t>perc_Credito</a:t>
                          </a:r>
                          <a:endParaRPr lang="pt-BR" sz="1200" b="0" i="1">
                            <a:latin typeface="+mn-lt"/>
                          </a:endParaRPr>
                        </a:p>
                        <a:p>
                          <a:endParaRPr lang="pt-BR" sz="1200" b="0" i="1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𝐶𝑟𝑒𝑑𝑖𝑡𝑜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𝑠𝑎𝑙𝑑𝑜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𝑀𝑒𝑑𝑖𝑜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𝑝𝑒𝑟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𝐶𝑟𝑒𝑑𝑖𝑡𝑜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2316" y="189356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saldo_Medio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vlr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Credito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=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perc_Credito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Verdana" panose="020B060403050404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97462" r="-1875" b="-71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2BE69FFC-1681-46FF-AB0B-5E75CA4FD22B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3125" y="409514"/>
            <a:ext cx="3048000" cy="1086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94D83D-9347-4827-841A-57C0750C9B27}"/>
                  </a:ext>
                </a:extLst>
              </p:cNvPr>
              <p:cNvSpPr txBox="1"/>
              <p:nvPr/>
            </p:nvSpPr>
            <p:spPr>
              <a:xfrm>
                <a:off x="147050" y="3320493"/>
                <a:ext cx="2563906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𝒗𝒍</m:t>
                      </m:r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𝑷𝒆𝒓𝒄</m:t>
                          </m:r>
                        </m:sub>
                      </m:sSub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𝒗𝒂𝒍𝒐𝒓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𝑷𝒆𝒓𝒄</m:t>
                          </m:r>
                        </m:num>
                        <m:den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pt-BR" sz="1600" b="1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94D83D-9347-4827-841A-57C0750C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" y="3320493"/>
                <a:ext cx="2563906" cy="5533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901607" y="134518"/>
            <a:ext cx="56864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Operadores</a:t>
            </a: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Lógicos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1022465" y="773906"/>
            <a:ext cx="697853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Realizam operações nas expressões condicionais compostas</a:t>
            </a:r>
            <a:r>
              <a:rPr lang="pt-BR" altLang="pt-BR" sz="1800" b="1">
                <a:latin typeface="Verdana" panose="020B0604030504040204" pitchFamily="34" charset="0"/>
                <a:ea typeface="Arial Unicode MS" pitchFamily="34" charset="-128"/>
              </a:rPr>
              <a:t> , 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retornam sempre TRUE ou  FALSE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12577" y="3049905"/>
            <a:ext cx="85983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600" b="1" u="sng">
                <a:latin typeface="Verdana" panose="020B0604030504040204" pitchFamily="34" charset="0"/>
                <a:ea typeface="Arial Unicode MS" pitchFamily="34" charset="-128"/>
              </a:rPr>
              <a:t>Prioridade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:   ( ) ,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not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, 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, 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or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- Se houver empate resolver da </a:t>
            </a:r>
            <a:r>
              <a:rPr lang="en-US" altLang="pt-BR" sz="1600" b="1">
                <a:latin typeface="Verdana" panose="020B0604030504040204" pitchFamily="34" charset="0"/>
                <a:ea typeface="Arial Unicode MS" pitchFamily="34" charset="-128"/>
              </a:rPr>
              <a:t>				          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esquerda para direita</a:t>
            </a:r>
          </a:p>
          <a:p>
            <a:endParaRPr lang="pt-BR" altLang="pt-BR" sz="1600" b="1">
              <a:latin typeface="Verdana" panose="020B0604030504040204" pitchFamily="34" charset="0"/>
              <a:ea typeface="Arial Unicode MS" pitchFamily="34" charset="-128"/>
            </a:endParaRPr>
          </a:p>
          <a:p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Ex.:   (3&gt;=5) 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 (9&lt;5)  =&gt; FALSE</a:t>
            </a:r>
          </a:p>
          <a:p>
            <a:endParaRPr lang="pt-BR" altLang="pt-BR" sz="1600">
              <a:latin typeface="Verdana" panose="020B0604030504040204" pitchFamily="34" charset="0"/>
              <a:ea typeface="Arial Unicode MS" pitchFamily="34" charset="-128"/>
            </a:endParaRPr>
          </a:p>
          <a:p>
            <a:r>
              <a:rPr lang="en-US" altLang="pt-BR" sz="1600">
                <a:latin typeface="Verdana" panose="020B0604030504040204" pitchFamily="34" charset="0"/>
                <a:ea typeface="Arial Unicode MS" pitchFamily="34" charset="-128"/>
              </a:rPr>
              <a:t>         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(6==3)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(5&lt;8)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(3==3)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((5&gt;=4)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or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(3==2)) </a:t>
            </a:r>
            <a:r>
              <a:rPr lang="pt-BR" altLang="pt-BR" sz="1600" b="1" u="sng">
                <a:solidFill>
                  <a:srgbClr val="FF0000"/>
                </a:solidFill>
                <a:latin typeface="Verdana" panose="020B0604030504040204" pitchFamily="34" charset="0"/>
                <a:ea typeface="Arial Unicode MS" pitchFamily="34" charset="-128"/>
              </a:rPr>
              <a:t>como resolver?</a:t>
            </a:r>
          </a:p>
          <a:p>
            <a:endParaRPr lang="pt-BR" altLang="pt-BR" sz="1600" b="1" u="sng">
              <a:latin typeface="Verdana" panose="020B0604030504040204" pitchFamily="34" charset="0"/>
              <a:ea typeface="Arial Unicode MS" pitchFamily="34" charset="-128"/>
            </a:endParaRPr>
          </a:p>
        </p:txBody>
      </p:sp>
      <p:graphicFrame>
        <p:nvGraphicFramePr>
          <p:cNvPr id="21504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95767"/>
              </p:ext>
            </p:extLst>
          </p:nvPr>
        </p:nvGraphicFramePr>
        <p:xfrm>
          <a:off x="2784460" y="1624362"/>
          <a:ext cx="2205038" cy="1279936"/>
        </p:xfrm>
        <a:graphic>
          <a:graphicData uri="http://schemas.openxmlformats.org/drawingml/2006/table">
            <a:tbl>
              <a:tblPr/>
              <a:tblGrid>
                <a:gridCol w="2205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OPERADORES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- E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- OU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- não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1352550" y="148829"/>
            <a:ext cx="49494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Tabela Verdade</a:t>
            </a: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952501" y="841771"/>
            <a:ext cx="66865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Tabelas que contem as regras para resolução de expressões  relacionais compostas.</a:t>
            </a:r>
          </a:p>
        </p:txBody>
      </p:sp>
      <p:graphicFrame>
        <p:nvGraphicFramePr>
          <p:cNvPr id="31027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90817"/>
              </p:ext>
            </p:extLst>
          </p:nvPr>
        </p:nvGraphicFramePr>
        <p:xfrm>
          <a:off x="1428750" y="1987154"/>
          <a:ext cx="2070908" cy="1943100"/>
        </p:xfrm>
        <a:graphic>
          <a:graphicData uri="http://schemas.openxmlformats.org/drawingml/2006/table">
            <a:tbl>
              <a:tblPr/>
              <a:tblGrid>
                <a:gridCol w="4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371599" y="1644254"/>
            <a:ext cx="1246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E(</a:t>
            </a:r>
            <a:r>
              <a:rPr lang="pt-BR" altLang="pt-BR" sz="1800" b="1" err="1">
                <a:latin typeface="Verdana" panose="020B0604030504040204" pitchFamily="34" charset="0"/>
              </a:rPr>
              <a:t>and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  <p:graphicFrame>
        <p:nvGraphicFramePr>
          <p:cNvPr id="31030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98269"/>
              </p:ext>
            </p:extLst>
          </p:nvPr>
        </p:nvGraphicFramePr>
        <p:xfrm>
          <a:off x="3886200" y="1987154"/>
          <a:ext cx="1828801" cy="1943100"/>
        </p:xfrm>
        <a:graphic>
          <a:graphicData uri="http://schemas.openxmlformats.org/drawingml/2006/table">
            <a:tbl>
              <a:tblPr/>
              <a:tblGrid>
                <a:gridCol w="378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769" name="Text Box 57"/>
          <p:cNvSpPr txBox="1">
            <a:spLocks noChangeArrowheads="1"/>
          </p:cNvSpPr>
          <p:nvPr/>
        </p:nvSpPr>
        <p:spPr bwMode="auto">
          <a:xfrm>
            <a:off x="3829050" y="1644254"/>
            <a:ext cx="110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OU(</a:t>
            </a:r>
            <a:r>
              <a:rPr lang="pt-BR" altLang="pt-BR" sz="1800" b="1" err="1">
                <a:latin typeface="Verdana" panose="020B0604030504040204" pitchFamily="34" charset="0"/>
              </a:rPr>
              <a:t>or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  <p:graphicFrame>
        <p:nvGraphicFramePr>
          <p:cNvPr id="310330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28857"/>
              </p:ext>
            </p:extLst>
          </p:nvPr>
        </p:nvGraphicFramePr>
        <p:xfrm>
          <a:off x="6356748" y="1987155"/>
          <a:ext cx="1529953" cy="1166811"/>
        </p:xfrm>
        <a:graphic>
          <a:graphicData uri="http://schemas.openxmlformats.org/drawingml/2006/table">
            <a:tbl>
              <a:tblPr/>
              <a:tblGrid>
                <a:gridCol w="389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(A) 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784" name="Text Box 72"/>
          <p:cNvSpPr txBox="1">
            <a:spLocks noChangeArrowheads="1"/>
          </p:cNvSpPr>
          <p:nvPr/>
        </p:nvSpPr>
        <p:spPr bwMode="auto">
          <a:xfrm>
            <a:off x="6299597" y="1644254"/>
            <a:ext cx="15299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NÃO(</a:t>
            </a:r>
            <a:r>
              <a:rPr lang="pt-BR" altLang="pt-BR" sz="1800" b="1" err="1">
                <a:latin typeface="Verdana" panose="020B0604030504040204" pitchFamily="34" charset="0"/>
              </a:rPr>
              <a:t>not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887978" y="231150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pSp>
        <p:nvGrpSpPr>
          <p:cNvPr id="119813" name="Group 57"/>
          <p:cNvGrpSpPr>
            <a:grpSpLocks/>
          </p:cNvGrpSpPr>
          <p:nvPr/>
        </p:nvGrpSpPr>
        <p:grpSpPr bwMode="auto">
          <a:xfrm>
            <a:off x="7133769" y="3898998"/>
            <a:ext cx="1272959" cy="695236"/>
            <a:chOff x="3827" y="2160"/>
            <a:chExt cx="706" cy="565"/>
          </a:xfrm>
        </p:grpSpPr>
        <p:sp>
          <p:nvSpPr>
            <p:cNvPr id="119848" name="Rectangle 58"/>
            <p:cNvSpPr>
              <a:spLocks noChangeArrowheads="1"/>
            </p:cNvSpPr>
            <p:nvPr/>
          </p:nvSpPr>
          <p:spPr bwMode="auto">
            <a:xfrm>
              <a:off x="4129" y="2529"/>
              <a:ext cx="404" cy="19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/>
                <a:t>V</a:t>
              </a:r>
            </a:p>
          </p:txBody>
        </p:sp>
        <p:sp>
          <p:nvSpPr>
            <p:cNvPr id="119849" name="Rectangle 59"/>
            <p:cNvSpPr>
              <a:spLocks noChangeArrowheads="1"/>
            </p:cNvSpPr>
            <p:nvPr/>
          </p:nvSpPr>
          <p:spPr bwMode="auto">
            <a:xfrm>
              <a:off x="3827" y="2529"/>
              <a:ext cx="30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F</a:t>
              </a:r>
            </a:p>
          </p:txBody>
        </p:sp>
        <p:sp>
          <p:nvSpPr>
            <p:cNvPr id="119850" name="Rectangle 60"/>
            <p:cNvSpPr>
              <a:spLocks noChangeArrowheads="1"/>
            </p:cNvSpPr>
            <p:nvPr/>
          </p:nvSpPr>
          <p:spPr bwMode="auto">
            <a:xfrm>
              <a:off x="4129" y="2332"/>
              <a:ext cx="404" cy="19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/>
                <a:t>F</a:t>
              </a:r>
            </a:p>
          </p:txBody>
        </p:sp>
        <p:sp>
          <p:nvSpPr>
            <p:cNvPr id="119851" name="Rectangle 61"/>
            <p:cNvSpPr>
              <a:spLocks noChangeArrowheads="1"/>
            </p:cNvSpPr>
            <p:nvPr/>
          </p:nvSpPr>
          <p:spPr bwMode="auto">
            <a:xfrm>
              <a:off x="3827" y="2332"/>
              <a:ext cx="30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V</a:t>
              </a:r>
            </a:p>
          </p:txBody>
        </p:sp>
        <p:sp>
          <p:nvSpPr>
            <p:cNvPr id="119852" name="Rectangle 62"/>
            <p:cNvSpPr>
              <a:spLocks noChangeArrowheads="1"/>
            </p:cNvSpPr>
            <p:nvPr/>
          </p:nvSpPr>
          <p:spPr bwMode="auto">
            <a:xfrm>
              <a:off x="4129" y="2160"/>
              <a:ext cx="40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 err="1"/>
                <a:t>Not</a:t>
              </a:r>
              <a:r>
                <a:rPr lang="pt-BR" altLang="pt-BR" sz="1200"/>
                <a:t>(A) </a:t>
              </a:r>
            </a:p>
          </p:txBody>
        </p:sp>
        <p:sp>
          <p:nvSpPr>
            <p:cNvPr id="119853" name="Rectangle 63"/>
            <p:cNvSpPr>
              <a:spLocks noChangeArrowheads="1"/>
            </p:cNvSpPr>
            <p:nvPr/>
          </p:nvSpPr>
          <p:spPr bwMode="auto">
            <a:xfrm>
              <a:off x="3827" y="2160"/>
              <a:ext cx="3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A</a:t>
              </a:r>
            </a:p>
          </p:txBody>
        </p:sp>
        <p:sp>
          <p:nvSpPr>
            <p:cNvPr id="219200" name="Line 64"/>
            <p:cNvSpPr>
              <a:spLocks noChangeShapeType="1"/>
            </p:cNvSpPr>
            <p:nvPr/>
          </p:nvSpPr>
          <p:spPr bwMode="auto">
            <a:xfrm>
              <a:off x="3827" y="2160"/>
              <a:ext cx="70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1" name="Line 65"/>
            <p:cNvSpPr>
              <a:spLocks noChangeShapeType="1"/>
            </p:cNvSpPr>
            <p:nvPr/>
          </p:nvSpPr>
          <p:spPr bwMode="auto">
            <a:xfrm>
              <a:off x="3827" y="2332"/>
              <a:ext cx="7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2" name="Line 66"/>
            <p:cNvSpPr>
              <a:spLocks noChangeShapeType="1"/>
            </p:cNvSpPr>
            <p:nvPr/>
          </p:nvSpPr>
          <p:spPr bwMode="auto">
            <a:xfrm>
              <a:off x="3827" y="2529"/>
              <a:ext cx="7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3" name="Line 67"/>
            <p:cNvSpPr>
              <a:spLocks noChangeShapeType="1"/>
            </p:cNvSpPr>
            <p:nvPr/>
          </p:nvSpPr>
          <p:spPr bwMode="auto">
            <a:xfrm>
              <a:off x="3827" y="2725"/>
              <a:ext cx="70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4" name="Line 68"/>
            <p:cNvSpPr>
              <a:spLocks noChangeShapeType="1"/>
            </p:cNvSpPr>
            <p:nvPr/>
          </p:nvSpPr>
          <p:spPr bwMode="auto">
            <a:xfrm>
              <a:off x="3827" y="2160"/>
              <a:ext cx="0" cy="56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5" name="Line 69"/>
            <p:cNvSpPr>
              <a:spLocks noChangeShapeType="1"/>
            </p:cNvSpPr>
            <p:nvPr/>
          </p:nvSpPr>
          <p:spPr bwMode="auto">
            <a:xfrm>
              <a:off x="4129" y="2160"/>
              <a:ext cx="0" cy="5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6" name="Line 70"/>
            <p:cNvSpPr>
              <a:spLocks noChangeShapeType="1"/>
            </p:cNvSpPr>
            <p:nvPr/>
          </p:nvSpPr>
          <p:spPr bwMode="auto">
            <a:xfrm>
              <a:off x="4533" y="2160"/>
              <a:ext cx="0" cy="56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19847" name="Rectangle 76"/>
          <p:cNvSpPr>
            <a:spLocks noChangeArrowheads="1"/>
          </p:cNvSpPr>
          <p:nvPr/>
        </p:nvSpPr>
        <p:spPr bwMode="auto">
          <a:xfrm>
            <a:off x="4135030" y="114436"/>
            <a:ext cx="4564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b="1" u="sng">
                <a:solidFill>
                  <a:srgbClr val="FF0000"/>
                </a:solidFill>
              </a:rPr>
              <a:t>Prioridade</a:t>
            </a:r>
            <a:r>
              <a:rPr lang="pt-BR" altLang="pt-BR" sz="1600" b="1">
                <a:solidFill>
                  <a:srgbClr val="FF0000"/>
                </a:solidFill>
              </a:rPr>
              <a:t> :   ( ) ,</a:t>
            </a:r>
            <a:r>
              <a:rPr lang="pt-BR" altLang="pt-BR" sz="1600" b="1" err="1">
                <a:solidFill>
                  <a:srgbClr val="FF0000"/>
                </a:solidFill>
              </a:rPr>
              <a:t>not</a:t>
            </a:r>
            <a:r>
              <a:rPr lang="pt-BR" altLang="pt-BR" sz="1600" b="1">
                <a:solidFill>
                  <a:srgbClr val="FF0000"/>
                </a:solidFill>
              </a:rPr>
              <a:t>, </a:t>
            </a:r>
            <a:r>
              <a:rPr lang="pt-BR" altLang="pt-BR" sz="1600" b="1" err="1">
                <a:solidFill>
                  <a:srgbClr val="FF0000"/>
                </a:solidFill>
              </a:rPr>
              <a:t>and</a:t>
            </a:r>
            <a:r>
              <a:rPr lang="pt-BR" altLang="pt-BR" sz="1600" b="1">
                <a:solidFill>
                  <a:srgbClr val="FF0000"/>
                </a:solidFill>
              </a:rPr>
              <a:t> , </a:t>
            </a:r>
            <a:r>
              <a:rPr lang="pt-BR" altLang="pt-BR" sz="1600" b="1" err="1">
                <a:solidFill>
                  <a:srgbClr val="FF0000"/>
                </a:solidFill>
              </a:rPr>
              <a:t>or</a:t>
            </a:r>
            <a:r>
              <a:rPr lang="pt-BR" altLang="pt-BR" sz="1600" b="1">
                <a:solidFill>
                  <a:srgbClr val="FF0000"/>
                </a:solidFill>
              </a:rPr>
              <a:t> - Se houver empate resolver da esquerda para direita</a:t>
            </a:r>
          </a:p>
        </p:txBody>
      </p:sp>
      <p:graphicFrame>
        <p:nvGraphicFramePr>
          <p:cNvPr id="75" name="Group 4">
            <a:extLst>
              <a:ext uri="{FF2B5EF4-FFF2-40B4-BE49-F238E27FC236}">
                <a16:creationId xmlns:a16="http://schemas.microsoft.com/office/drawing/2014/main" id="{5C01B6A6-29EE-4CB3-9B39-DEB93E5C7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36844"/>
              </p:ext>
            </p:extLst>
          </p:nvPr>
        </p:nvGraphicFramePr>
        <p:xfrm>
          <a:off x="7093554" y="896884"/>
          <a:ext cx="1617001" cy="1327534"/>
        </p:xfrm>
        <a:graphic>
          <a:graphicData uri="http://schemas.openxmlformats.org/drawingml/2006/table">
            <a:tbl>
              <a:tblPr/>
              <a:tblGrid>
                <a:gridCol w="325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11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Group 31">
            <a:extLst>
              <a:ext uri="{FF2B5EF4-FFF2-40B4-BE49-F238E27FC236}">
                <a16:creationId xmlns:a16="http://schemas.microsoft.com/office/drawing/2014/main" id="{6BB65879-228D-4256-9EA8-CFC7B120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85473"/>
              </p:ext>
            </p:extLst>
          </p:nvPr>
        </p:nvGraphicFramePr>
        <p:xfrm>
          <a:off x="7133769" y="2422091"/>
          <a:ext cx="1566128" cy="1225385"/>
        </p:xfrm>
        <a:graphic>
          <a:graphicData uri="http://schemas.openxmlformats.org/drawingml/2006/table">
            <a:tbl>
              <a:tblPr/>
              <a:tblGrid>
                <a:gridCol w="32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11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Imagem 20">
            <a:extLst>
              <a:ext uri="{FF2B5EF4-FFF2-40B4-BE49-F238E27FC236}">
                <a16:creationId xmlns:a16="http://schemas.microsoft.com/office/drawing/2014/main" id="{76B0FC41-4E01-1D79-991D-BF5EADF4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6" y="1040063"/>
            <a:ext cx="6768871" cy="4191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61222DB-7E0B-E69D-E077-934DAE03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3" y="1505224"/>
            <a:ext cx="6814057" cy="40957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571EF4E-2A45-1A11-A7E0-DB28A3BE1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5" y="2060718"/>
            <a:ext cx="6768871" cy="32385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6298414-0198-6804-4748-07B3DDD2F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9" y="2676406"/>
            <a:ext cx="7003838" cy="3429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090082C-0815-48B2-F2C6-50BCC444A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0" y="3109019"/>
            <a:ext cx="6940578" cy="647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ns de Bifurcação na estrada, fotografias de stock Bifurcação na  estrada | Depositphotos">
            <a:extLst>
              <a:ext uri="{FF2B5EF4-FFF2-40B4-BE49-F238E27FC236}">
                <a16:creationId xmlns:a16="http://schemas.microsoft.com/office/drawing/2014/main" id="{9B7C3F90-55CA-A614-FDD0-41F03064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2324" y="1114262"/>
            <a:ext cx="4029075" cy="29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7A0B40E0-506F-4758-9166-08FB8A40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799" r="9092" b="12370"/>
          <a:stretch/>
        </p:blipFill>
        <p:spPr>
          <a:xfrm>
            <a:off x="482599" y="977976"/>
            <a:ext cx="4029074" cy="31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131E53A-B3A1-D4C4-8FD5-24012FE7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23" y="627"/>
            <a:ext cx="9144000" cy="493272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D75630-37C3-C640-52A3-1B395F505426}"/>
              </a:ext>
            </a:extLst>
          </p:cNvPr>
          <p:cNvSpPr txBox="1"/>
          <p:nvPr/>
        </p:nvSpPr>
        <p:spPr>
          <a:xfrm>
            <a:off x="1278541" y="2236159"/>
            <a:ext cx="110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Preciso Abastecer?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B409BC-3386-6F40-8034-200DD37CBF17}"/>
              </a:ext>
            </a:extLst>
          </p:cNvPr>
          <p:cNvSpPr txBox="1"/>
          <p:nvPr/>
        </p:nvSpPr>
        <p:spPr>
          <a:xfrm rot="18075892">
            <a:off x="2042978" y="2013639"/>
            <a:ext cx="11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TRUE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3C35CD-E6EA-468F-62A4-DC1A6701C2FF}"/>
              </a:ext>
            </a:extLst>
          </p:cNvPr>
          <p:cNvSpPr txBox="1"/>
          <p:nvPr/>
        </p:nvSpPr>
        <p:spPr>
          <a:xfrm>
            <a:off x="2387150" y="4295212"/>
            <a:ext cx="11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FALSE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F4381-F757-312E-AA7F-F3329460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81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85850" y="316400"/>
            <a:ext cx="68580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-  Simples(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condição :)  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 Desvio Condicional</a:t>
            </a:r>
            <a:endParaRPr lang="pt-BR" sz="21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74319" y="837564"/>
            <a:ext cx="8869681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Sintaxe:</a:t>
            </a:r>
          </a:p>
          <a:p>
            <a:pPr indent="135731"/>
            <a:endParaRPr lang="pt-BR" sz="1600" b="1" dirty="0">
              <a:latin typeface="Verdana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</a:t>
            </a:r>
            <a:r>
              <a:rPr lang="pt-BR" sz="1600" b="1" dirty="0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if</a:t>
            </a:r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Condição :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&lt;instrução a ser executada se a condição for verdadeira&gt;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verdadeira&gt;	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verdadeira&gt;	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 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&lt;</a:t>
            </a:r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Instrução a ser executada independente do resultado da condição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4C48CBA-A6BD-4A76-A9E0-F957F634D04F}"/>
              </a:ext>
            </a:extLst>
          </p:cNvPr>
          <p:cNvGrpSpPr/>
          <p:nvPr/>
        </p:nvGrpSpPr>
        <p:grpSpPr>
          <a:xfrm>
            <a:off x="3835434" y="3381304"/>
            <a:ext cx="4667980" cy="774194"/>
            <a:chOff x="4994632" y="3429000"/>
            <a:chExt cx="6223973" cy="10322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82BDA63-4DEB-4F6A-ACF0-13CFC4090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4632" y="3429000"/>
              <a:ext cx="6223973" cy="103225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83333" name="Text Box 5"/>
            <p:cNvSpPr txBox="1">
              <a:spLocks noChangeArrowheads="1"/>
            </p:cNvSpPr>
            <p:nvPr/>
          </p:nvSpPr>
          <p:spPr bwMode="auto">
            <a:xfrm>
              <a:off x="6019800" y="3488061"/>
              <a:ext cx="5061154" cy="861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sz="1200" b="1" i="1">
                  <a:solidFill>
                    <a:srgbClr val="FF0000"/>
                  </a:solidFill>
                  <a:latin typeface="Verdana" pitchFamily="34" charset="0"/>
                </a:rPr>
                <a:t>#dica:</a:t>
              </a:r>
              <a:r>
                <a:rPr lang="pt-BR" sz="1200" b="1">
                  <a:latin typeface="Verdana" pitchFamily="34" charset="0"/>
                </a:rPr>
                <a:t> a atuação da condição verdadeira do </a:t>
              </a:r>
              <a:r>
                <a:rPr lang="pt-BR" sz="1200" b="1" err="1">
                  <a:latin typeface="Verdana" pitchFamily="34" charset="0"/>
                </a:rPr>
                <a:t>if</a:t>
              </a:r>
              <a:r>
                <a:rPr lang="pt-BR" sz="1200" b="1">
                  <a:latin typeface="Verdana" pitchFamily="34" charset="0"/>
                </a:rPr>
                <a:t> simples é dada pela </a:t>
              </a:r>
              <a:r>
                <a:rPr lang="pt-BR" sz="1200" b="1" err="1">
                  <a:latin typeface="Verdana" pitchFamily="34" charset="0"/>
                </a:rPr>
                <a:t>identação</a:t>
              </a:r>
              <a:r>
                <a:rPr lang="pt-BR" sz="1200" b="1">
                  <a:latin typeface="Verdana" pitchFamily="34" charset="0"/>
                </a:rPr>
                <a:t> das instruções após os dois pontos ”:’</a:t>
              </a:r>
            </a:p>
          </p:txBody>
        </p:sp>
      </p:grp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A70980-CE00-C389-671B-ED51C96F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F4C7A4C-028E-47CE-9B1B-A299E7B2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" y="1060616"/>
            <a:ext cx="3153368" cy="3630040"/>
          </a:xfrm>
          <a:prstGeom prst="rect">
            <a:avLst/>
          </a:prstGeom>
        </p:spPr>
      </p:pic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0" y="452844"/>
            <a:ext cx="8470232" cy="53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Elabore um programa que receba dois valores inteiros, exiba a soma e a multiplicação entre eles. A soma só deverá ser exibida se o primeiro valor for superior  a 10.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8AFCF9-A2FD-45C7-B4DA-1B1EC3396382}"/>
              </a:ext>
            </a:extLst>
          </p:cNvPr>
          <p:cNvSpPr/>
          <p:nvPr/>
        </p:nvSpPr>
        <p:spPr>
          <a:xfrm>
            <a:off x="7632485" y="4436740"/>
            <a:ext cx="13853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Fonte: if_Simple1</a:t>
            </a:r>
            <a:endParaRPr kumimoji="0" lang="pt-BR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77FDF14-F4F7-4A72-8D77-F9D8BB2AB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971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Exemplo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5C8E9FE-0141-45CE-B4EC-F844A754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23" y="1060748"/>
            <a:ext cx="6193378" cy="2095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64612C-91F8-4AE7-8220-7E68ADAB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423" y="3655836"/>
            <a:ext cx="3092161" cy="1002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7C944-1BBB-4239-9E04-9E2F1EF79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91" y="3522692"/>
            <a:ext cx="3031911" cy="1136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15067</TotalTime>
  <Words>2479</Words>
  <Application>Microsoft Office PowerPoint</Application>
  <PresentationFormat>Apresentação na tela (16:9)</PresentationFormat>
  <Paragraphs>400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27</vt:i4>
      </vt:variant>
    </vt:vector>
  </HeadingPairs>
  <TitlesOfParts>
    <vt:vector size="45" baseType="lpstr">
      <vt:lpstr>Verdana</vt:lpstr>
      <vt:lpstr>Consolas</vt:lpstr>
      <vt:lpstr>Calibri Light</vt:lpstr>
      <vt:lpstr>Code-Pro-JetBrains-Mono</vt:lpstr>
      <vt:lpstr>Arial</vt:lpstr>
      <vt:lpstr>Cambria Math</vt:lpstr>
      <vt:lpstr>Wingdings</vt:lpstr>
      <vt:lpstr>inherit</vt:lpstr>
      <vt:lpstr>Calibri</vt:lpstr>
      <vt:lpstr>Personalizar design</vt:lpstr>
      <vt:lpstr>1_Personalizar design</vt:lpstr>
      <vt:lpstr>2_Personalizar design</vt:lpstr>
      <vt:lpstr>3_Personalizar design</vt:lpstr>
      <vt:lpstr>4_Personalizar design</vt:lpstr>
      <vt:lpstr>5_Personalizar design</vt:lpstr>
      <vt:lpstr>6_Personalizar design</vt:lpstr>
      <vt:lpstr>7_Personalizar design</vt:lpstr>
      <vt:lpstr>8_Personalizar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If -  Simples(if condição :)   Desvio Condicional</vt:lpstr>
      <vt:lpstr>Apresentação do PowerPoint</vt:lpstr>
      <vt:lpstr>Apresentação do PowerPoint</vt:lpstr>
      <vt:lpstr>if -  Composto(If  condição:  else:)</vt:lpstr>
      <vt:lpstr>Apresentação do PowerPoint</vt:lpstr>
      <vt:lpstr>Apresentação do PowerPoint</vt:lpstr>
      <vt:lpstr> if  Aninhados(if condição: elif: elif: ...  else:)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Curso_Lógica - TREINA RECIFE</dc:subject>
  <dc:creator>Rogerio Aguiar</dc:creator>
  <cp:keywords>Treina Recife</cp:keywords>
  <cp:lastModifiedBy>Fernando Calabria</cp:lastModifiedBy>
  <cp:revision>8</cp:revision>
  <cp:lastPrinted>2023-04-24T16:47:04Z</cp:lastPrinted>
  <dcterms:created xsi:type="dcterms:W3CDTF">2020-01-19T22:21:58Z</dcterms:created>
  <dcterms:modified xsi:type="dcterms:W3CDTF">2025-04-07T13:26:51Z</dcterms:modified>
</cp:coreProperties>
</file>